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9" r:id="rId2"/>
  </p:sldMasterIdLst>
  <p:sldIdLst>
    <p:sldId id="256" r:id="rId3"/>
    <p:sldId id="293" r:id="rId4"/>
    <p:sldId id="262" r:id="rId5"/>
    <p:sldId id="1748" r:id="rId6"/>
    <p:sldId id="263" r:id="rId7"/>
    <p:sldId id="1749" r:id="rId8"/>
    <p:sldId id="1761" r:id="rId9"/>
    <p:sldId id="264" r:id="rId10"/>
    <p:sldId id="282" r:id="rId11"/>
    <p:sldId id="1729" r:id="rId12"/>
    <p:sldId id="1730" r:id="rId13"/>
    <p:sldId id="1732" r:id="rId14"/>
    <p:sldId id="1733" r:id="rId15"/>
    <p:sldId id="1734" r:id="rId16"/>
    <p:sldId id="1739" r:id="rId17"/>
    <p:sldId id="1740" r:id="rId18"/>
    <p:sldId id="1741" r:id="rId19"/>
    <p:sldId id="1742" r:id="rId20"/>
    <p:sldId id="1743" r:id="rId21"/>
    <p:sldId id="1744" r:id="rId22"/>
    <p:sldId id="1745" r:id="rId23"/>
    <p:sldId id="1746" r:id="rId24"/>
    <p:sldId id="1747" r:id="rId25"/>
    <p:sldId id="1750" r:id="rId26"/>
    <p:sldId id="1753" r:id="rId27"/>
    <p:sldId id="1754" r:id="rId28"/>
    <p:sldId id="1755" r:id="rId29"/>
    <p:sldId id="1756" r:id="rId30"/>
    <p:sldId id="1757" r:id="rId31"/>
    <p:sldId id="1758" r:id="rId32"/>
    <p:sldId id="1759" r:id="rId33"/>
    <p:sldId id="1762" r:id="rId34"/>
    <p:sldId id="1763" r:id="rId35"/>
    <p:sldId id="1764" r:id="rId36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目录封底" id="{F7EB8661-8DC2-4EED-A36F-91365E500B7E}">
          <p14:sldIdLst>
            <p14:sldId id="256"/>
            <p14:sldId id="293"/>
          </p14:sldIdLst>
        </p14:section>
        <p14:section name="图片类页面" id="{28DD7E20-BED7-4AF7-B511-515AEC27268E}">
          <p14:sldIdLst>
            <p14:sldId id="262"/>
            <p14:sldId id="1748"/>
            <p14:sldId id="263"/>
            <p14:sldId id="1749"/>
            <p14:sldId id="1761"/>
            <p14:sldId id="264"/>
            <p14:sldId id="282"/>
            <p14:sldId id="1729"/>
            <p14:sldId id="1730"/>
            <p14:sldId id="1732"/>
            <p14:sldId id="1733"/>
            <p14:sldId id="1734"/>
            <p14:sldId id="1739"/>
            <p14:sldId id="1740"/>
            <p14:sldId id="1741"/>
            <p14:sldId id="1742"/>
            <p14:sldId id="1743"/>
            <p14:sldId id="1744"/>
            <p14:sldId id="1745"/>
            <p14:sldId id="1746"/>
            <p14:sldId id="1747"/>
            <p14:sldId id="1750"/>
            <p14:sldId id="1753"/>
            <p14:sldId id="1754"/>
            <p14:sldId id="1755"/>
            <p14:sldId id="1756"/>
            <p14:sldId id="1757"/>
            <p14:sldId id="1758"/>
            <p14:sldId id="1759"/>
            <p14:sldId id="1762"/>
            <p14:sldId id="1763"/>
            <p14:sldId id="1764"/>
          </p14:sldIdLst>
        </p14:section>
        <p14:section name="图表类页面" id="{42A29298-A397-470C-9B31-C898788540EC}">
          <p14:sldIdLst/>
        </p14:section>
        <p14:section name="文字类页面" id="{38DE467C-B458-4C09-A134-3A02D151A438}">
          <p14:sldIdLst/>
        </p14:section>
        <p14:section name="特殊页面" id="{7A77159C-4FD4-478A-9B26-BED590132D13}">
          <p14:sldIdLst/>
        </p14:section>
        <p14:section name="使用手册" id="{7C5A83C6-2E03-48D1-82E7-C7F3BA0ABC18}">
          <p14:sldIdLst/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1" autoAdjust="0"/>
    <p:restoredTop sz="94660"/>
  </p:normalViewPr>
  <p:slideViewPr>
    <p:cSldViewPr snapToGrid="0" showGuides="1">
      <p:cViewPr varScale="1">
        <p:scale>
          <a:sx n="44" d="100"/>
          <a:sy n="44" d="100"/>
        </p:scale>
        <p:origin x="60" y="608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5.356473439850238E-2"/>
          <c:y val="0.23023376110522079"/>
          <c:w val="0.90518868254020002"/>
          <c:h val="0.6346778718974197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0</c:v>
                </c:pt>
                <c:pt idx="1">
                  <c:v>0.18</c:v>
                </c:pt>
                <c:pt idx="2">
                  <c:v>0.32</c:v>
                </c:pt>
                <c:pt idx="3">
                  <c:v>0.42</c:v>
                </c:pt>
                <c:pt idx="4">
                  <c:v>0.48</c:v>
                </c:pt>
                <c:pt idx="5">
                  <c:v>0.5</c:v>
                </c:pt>
                <c:pt idx="6">
                  <c:v>0.48</c:v>
                </c:pt>
                <c:pt idx="7">
                  <c:v>0.42</c:v>
                </c:pt>
                <c:pt idx="8">
                  <c:v>0.32</c:v>
                </c:pt>
                <c:pt idx="9">
                  <c:v>0.18</c:v>
                </c:pt>
                <c:pt idx="1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94D-4DE8-92AE-CF56189C54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2052079"/>
        <c:axId val="452054479"/>
      </c:scatterChart>
      <c:valAx>
        <c:axId val="4520520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452054479"/>
        <c:crosses val="autoZero"/>
        <c:crossBetween val="midCat"/>
      </c:valAx>
      <c:valAx>
        <c:axId val="452054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4520520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 i="0" baseline="0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0EB142D-9574-4384-A5E6-34C00A42B34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19665FE-503E-4460-BDD1-6DCF431D60E5}"/>
              </a:ext>
            </a:extLst>
          </p:cNvPr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BB4B086-4071-4C4C-9FF8-B987D7306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A60CE9-1EA3-4611-84E6-17C89EA43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549" y="3234727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4492432-9BB1-4669-BEEE-B68FB0384B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9659" y="1128211"/>
            <a:ext cx="3072682" cy="767856"/>
          </a:xfrm>
          <a:prstGeom prst="rect">
            <a:avLst/>
          </a:prstGeom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977E7C2-2B89-433F-A7EE-303D1B03D9D7}"/>
              </a:ext>
            </a:extLst>
          </p:cNvPr>
          <p:cNvCxnSpPr/>
          <p:nvPr userDrawn="1"/>
        </p:nvCxnSpPr>
        <p:spPr>
          <a:xfrm>
            <a:off x="5186680" y="3897585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CC9A4A0-69C9-4E77-A0BB-28CAB1458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0598" y="4207533"/>
            <a:ext cx="5150803" cy="4722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3" name="十字形 22">
            <a:extLst>
              <a:ext uri="{FF2B5EF4-FFF2-40B4-BE49-F238E27FC236}">
                <a16:creationId xmlns:a16="http://schemas.microsoft.com/office/drawing/2014/main" id="{0F1F8DAF-7488-47D8-BBF2-F04987CA33E4}"/>
              </a:ext>
            </a:extLst>
          </p:cNvPr>
          <p:cNvSpPr/>
          <p:nvPr userDrawn="1"/>
        </p:nvSpPr>
        <p:spPr>
          <a:xfrm rot="2700000">
            <a:off x="5951999" y="5523207"/>
            <a:ext cx="288000" cy="288000"/>
          </a:xfrm>
          <a:prstGeom prst="plus">
            <a:avLst>
              <a:gd name="adj" fmla="val 458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CDFF073-5D91-4F98-8F4C-D6BEB5D8F7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71639" y="5893688"/>
            <a:ext cx="4248721" cy="342012"/>
          </a:xfrm>
        </p:spPr>
        <p:txBody>
          <a:bodyPr wrap="square">
            <a:noAutofit/>
          </a:bodyPr>
          <a:lstStyle>
            <a:lvl1pPr marL="0" indent="0" algn="ctr">
              <a:buNone/>
              <a:defRPr lang="zh-CN" altLang="en-US" sz="16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/>
              <a:t>这里可以写你的学院或者专业名称</a:t>
            </a:r>
          </a:p>
        </p:txBody>
      </p:sp>
    </p:spTree>
    <p:extLst>
      <p:ext uri="{BB962C8B-B14F-4D97-AF65-F5344CB8AC3E}">
        <p14:creationId xmlns:p14="http://schemas.microsoft.com/office/powerpoint/2010/main" val="4069016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BF644C8-485C-464C-9055-7A7425A9AE93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2C93CA-1026-4279-9CA6-3343633DB369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C8C761-9FB6-44CB-A4F6-FA26FEFDF1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43333D-8292-4D26-B934-8C4462A814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62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A4991FC-73E2-4BF2-A28B-7D7A275207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444625"/>
            <a:ext cx="10871200" cy="305911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888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022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EF255A9C-133E-4C50-9FC6-625B392297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6140" y="1789140"/>
            <a:ext cx="3279720" cy="3279720"/>
          </a:xfrm>
          <a:custGeom>
            <a:avLst/>
            <a:gdLst>
              <a:gd name="connsiteX0" fmla="*/ 1849434 w 3698868"/>
              <a:gd name="connsiteY0" fmla="*/ 0 h 3698868"/>
              <a:gd name="connsiteX1" fmla="*/ 3698868 w 3698868"/>
              <a:gd name="connsiteY1" fmla="*/ 1849434 h 3698868"/>
              <a:gd name="connsiteX2" fmla="*/ 1849434 w 3698868"/>
              <a:gd name="connsiteY2" fmla="*/ 3698868 h 3698868"/>
              <a:gd name="connsiteX3" fmla="*/ 0 w 3698868"/>
              <a:gd name="connsiteY3" fmla="*/ 1849434 h 3698868"/>
              <a:gd name="connsiteX4" fmla="*/ 1849434 w 3698868"/>
              <a:gd name="connsiteY4" fmla="*/ 0 h 36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8868" h="3698868">
                <a:moveTo>
                  <a:pt x="1849434" y="0"/>
                </a:moveTo>
                <a:cubicBezTo>
                  <a:pt x="2870848" y="0"/>
                  <a:pt x="3698868" y="828020"/>
                  <a:pt x="3698868" y="1849434"/>
                </a:cubicBezTo>
                <a:cubicBezTo>
                  <a:pt x="3698868" y="2870848"/>
                  <a:pt x="2870848" y="3698868"/>
                  <a:pt x="1849434" y="3698868"/>
                </a:cubicBezTo>
                <a:cubicBezTo>
                  <a:pt x="828020" y="3698868"/>
                  <a:pt x="0" y="2870848"/>
                  <a:pt x="0" y="1849434"/>
                </a:cubicBezTo>
                <a:cubicBezTo>
                  <a:pt x="0" y="828020"/>
                  <a:pt x="828020" y="0"/>
                  <a:pt x="1849434" y="0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glow rad="254000">
              <a:schemeClr val="tx1">
                <a:lumMod val="95000"/>
                <a:lumOff val="5000"/>
                <a:alpha val="15000"/>
              </a:schemeClr>
            </a:glo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74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A4991FC-73E2-4BF2-A28B-7D7A275207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3100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24003A37-675B-4FEC-8112-753FF16AD9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64854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48F354C4-9F0E-4DFF-A66E-087418301C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6608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15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张图片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0A954E3B-33D0-44B1-9DDD-ADB37DC9A54F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2950316" y="1733533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5C2011D7-5DAD-4F7F-AE97-88B1AF02C3C5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104910" y="1755639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A3A5E883-88C8-4752-A03D-6340D9D0CBBB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259504" y="1733532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2E95BD9A-E246-40D1-9E0D-612E969586FA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66953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BEBBAA86-0599-4A73-99CC-1E710BA97CE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941409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>
              <a:rot lat="0" lon="1200000" rev="0"/>
            </a:camera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5809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85A5A06A-E5B4-47C4-A65B-E416659003A5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499073" y="1825844"/>
            <a:ext cx="2751289" cy="3553289"/>
          </a:xfrm>
          <a:ln w="19050">
            <a:noFill/>
          </a:ln>
          <a:effectLst/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0A50C9A-40BD-43B3-AA6B-25B789C372AE}"/>
              </a:ext>
            </a:extLst>
          </p:cNvPr>
          <p:cNvSpPr/>
          <p:nvPr userDrawn="1"/>
        </p:nvSpPr>
        <p:spPr>
          <a:xfrm>
            <a:off x="1673503" y="5512260"/>
            <a:ext cx="2402429" cy="318692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  <a:alpha val="0"/>
                </a:schemeClr>
              </a:gs>
              <a:gs pos="0">
                <a:schemeClr val="tx1">
                  <a:lumMod val="95000"/>
                  <a:lumOff val="5000"/>
                  <a:alpha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021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-317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FB0873F-331B-4A62-A539-28BB838A68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964" y="4932365"/>
            <a:ext cx="4348599" cy="341632"/>
          </a:xfr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“这里可以写一句话”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07CF5320-0426-447F-969B-92B73210EC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3765" y="2436142"/>
            <a:ext cx="1151586" cy="522087"/>
          </a:xfrm>
        </p:spPr>
        <p:txBody>
          <a:bodyPr lIns="0" rIns="0" bIns="0" anchor="b" anchorCtr="0">
            <a:noAutofit/>
          </a:bodyPr>
          <a:lstStyle>
            <a:lvl1pPr marL="0" indent="0" algn="ctr">
              <a:buNone/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3pPr>
            <a:lvl4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4pPr>
            <a:lvl5pPr>
              <a:defRPr lang="zh-CN" altLang="en-US" sz="28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5pPr>
          </a:lstStyle>
          <a:p>
            <a:pPr lvl="0"/>
            <a:r>
              <a:rPr lang="zh-CN" altLang="en-US" dirty="0"/>
              <a:t>姓名</a:t>
            </a:r>
          </a:p>
        </p:txBody>
      </p:sp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BD6B96F8-978A-4D00-BBC4-09102F627A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84414" y="2599498"/>
            <a:ext cx="1324446" cy="342008"/>
          </a:xfrm>
        </p:spPr>
        <p:txBody>
          <a:bodyPr lIns="0" rIns="0" bIns="0" anchor="b" anchorCtr="0">
            <a:norm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2pPr>
            <a:lvl3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3pPr>
            <a:lvl4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4pPr>
            <a:lvl5pPr>
              <a:defRPr lang="zh-CN" altLang="en-US" sz="18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职称</a:t>
            </a:r>
            <a:r>
              <a:rPr lang="en-US" altLang="zh-CN" dirty="0"/>
              <a:t>&amp;</a:t>
            </a:r>
            <a:r>
              <a:rPr lang="zh-CN" altLang="en-US" dirty="0"/>
              <a:t>职位</a:t>
            </a:r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4DB14F8F-DD93-4DC6-B435-5E4E79023D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2920" y="3225444"/>
            <a:ext cx="5660687" cy="1394934"/>
          </a:xfr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请输入你的内容 请输入你的内容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 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E87E27E-CFD9-422E-BB0F-274492EAA431}"/>
              </a:ext>
            </a:extLst>
          </p:cNvPr>
          <p:cNvGrpSpPr/>
          <p:nvPr userDrawn="1"/>
        </p:nvGrpSpPr>
        <p:grpSpPr>
          <a:xfrm>
            <a:off x="2708535" y="1822324"/>
            <a:ext cx="7728532" cy="3693073"/>
            <a:chOff x="2665485" y="1700404"/>
            <a:chExt cx="7728532" cy="369307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9E854E8-2AB5-48E5-954D-143685DD67C4}"/>
                </a:ext>
              </a:extLst>
            </p:cNvPr>
            <p:cNvSpPr/>
            <p:nvPr userDrawn="1"/>
          </p:nvSpPr>
          <p:spPr>
            <a:xfrm>
              <a:off x="2665485" y="1712747"/>
              <a:ext cx="7718645" cy="3680730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6EF7709-4F14-4AEA-AC3C-3B75D461C88B}"/>
                </a:ext>
              </a:extLst>
            </p:cNvPr>
            <p:cNvSpPr/>
            <p:nvPr userDrawn="1"/>
          </p:nvSpPr>
          <p:spPr>
            <a:xfrm rot="5400000" flipV="1">
              <a:off x="9518824" y="1700352"/>
              <a:ext cx="875141" cy="875245"/>
            </a:xfrm>
            <a:prstGeom prst="triangle">
              <a:avLst>
                <a:gd name="adj" fmla="val 0"/>
              </a:avLst>
            </a:prstGeom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301BB9F6-FBCB-4C38-B72E-22FD3A16C72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18563" y="2109256"/>
            <a:ext cx="2364579" cy="3115317"/>
          </a:xfr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19E17A5-51E7-435E-B570-A1492D3FB4DF}"/>
              </a:ext>
            </a:extLst>
          </p:cNvPr>
          <p:cNvCxnSpPr>
            <a:cxnSpLocks/>
          </p:cNvCxnSpPr>
          <p:nvPr userDrawn="1"/>
        </p:nvCxnSpPr>
        <p:spPr>
          <a:xfrm>
            <a:off x="6013765" y="3118681"/>
            <a:ext cx="24950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525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398111DA-1926-4FF8-A3B2-F9B59CEBC1E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18763" y="2034369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A8BC427A-7DBA-4310-B1A4-6F41A92699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4317" y="2009982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07C9B739-1C04-4ED7-A02A-171C6D5AA5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8761" y="2009983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489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221EB8A2-4E91-4E4F-A387-46AB7ACD13EA}"/>
              </a:ext>
            </a:extLst>
          </p:cNvPr>
          <p:cNvSpPr>
            <a:spLocks/>
          </p:cNvSpPr>
          <p:nvPr/>
        </p:nvSpPr>
        <p:spPr bwMode="auto">
          <a:xfrm>
            <a:off x="2891583" y="5252070"/>
            <a:ext cx="3004934" cy="132606"/>
          </a:xfrm>
          <a:custGeom>
            <a:avLst/>
            <a:gdLst>
              <a:gd name="T0" fmla="*/ 0 w 885"/>
              <a:gd name="T1" fmla="*/ 16 h 39"/>
              <a:gd name="T2" fmla="*/ 78 w 885"/>
              <a:gd name="T3" fmla="*/ 39 h 39"/>
              <a:gd name="T4" fmla="*/ 885 w 885"/>
              <a:gd name="T5" fmla="*/ 39 h 39"/>
              <a:gd name="T6" fmla="*/ 885 w 885"/>
              <a:gd name="T7" fmla="*/ 0 h 39"/>
              <a:gd name="T8" fmla="*/ 0 w 885"/>
              <a:gd name="T9" fmla="*/ 0 h 39"/>
              <a:gd name="T10" fmla="*/ 0 w 885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39">
                <a:moveTo>
                  <a:pt x="0" y="16"/>
                </a:moveTo>
                <a:cubicBezTo>
                  <a:pt x="0" y="23"/>
                  <a:pt x="30" y="39"/>
                  <a:pt x="78" y="39"/>
                </a:cubicBezTo>
                <a:cubicBezTo>
                  <a:pt x="126" y="39"/>
                  <a:pt x="885" y="39"/>
                  <a:pt x="885" y="39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  <a:lnTo>
                  <a:pt x="0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1ACA4D26-9BB4-46B9-915C-702783F63E9D}"/>
              </a:ext>
            </a:extLst>
          </p:cNvPr>
          <p:cNvSpPr>
            <a:spLocks/>
          </p:cNvSpPr>
          <p:nvPr/>
        </p:nvSpPr>
        <p:spPr bwMode="auto">
          <a:xfrm>
            <a:off x="5852327" y="5252070"/>
            <a:ext cx="3004934" cy="132606"/>
          </a:xfrm>
          <a:custGeom>
            <a:avLst/>
            <a:gdLst>
              <a:gd name="T0" fmla="*/ 884 w 884"/>
              <a:gd name="T1" fmla="*/ 16 h 39"/>
              <a:gd name="T2" fmla="*/ 806 w 884"/>
              <a:gd name="T3" fmla="*/ 39 h 39"/>
              <a:gd name="T4" fmla="*/ 0 w 884"/>
              <a:gd name="T5" fmla="*/ 39 h 39"/>
              <a:gd name="T6" fmla="*/ 0 w 884"/>
              <a:gd name="T7" fmla="*/ 0 h 39"/>
              <a:gd name="T8" fmla="*/ 884 w 884"/>
              <a:gd name="T9" fmla="*/ 0 h 39"/>
              <a:gd name="T10" fmla="*/ 884 w 884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4" h="39">
                <a:moveTo>
                  <a:pt x="884" y="16"/>
                </a:moveTo>
                <a:cubicBezTo>
                  <a:pt x="884" y="23"/>
                  <a:pt x="854" y="39"/>
                  <a:pt x="806" y="39"/>
                </a:cubicBezTo>
                <a:cubicBezTo>
                  <a:pt x="758" y="39"/>
                  <a:pt x="0" y="39"/>
                  <a:pt x="0" y="39"/>
                </a:cubicBezTo>
                <a:cubicBezTo>
                  <a:pt x="0" y="0"/>
                  <a:pt x="0" y="0"/>
                  <a:pt x="0" y="0"/>
                </a:cubicBezTo>
                <a:cubicBezTo>
                  <a:pt x="884" y="0"/>
                  <a:pt x="884" y="0"/>
                  <a:pt x="884" y="0"/>
                </a:cubicBezTo>
                <a:lnTo>
                  <a:pt x="884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4B8622A-3DE8-4531-B546-514E71E2DE78}"/>
              </a:ext>
            </a:extLst>
          </p:cNvPr>
          <p:cNvSpPr>
            <a:spLocks/>
          </p:cNvSpPr>
          <p:nvPr/>
        </p:nvSpPr>
        <p:spPr bwMode="auto">
          <a:xfrm>
            <a:off x="3479652" y="1950543"/>
            <a:ext cx="4833729" cy="3311728"/>
          </a:xfrm>
          <a:custGeom>
            <a:avLst/>
            <a:gdLst>
              <a:gd name="T0" fmla="*/ 1378 w 1423"/>
              <a:gd name="T1" fmla="*/ 0 h 974"/>
              <a:gd name="T2" fmla="*/ 45 w 1423"/>
              <a:gd name="T3" fmla="*/ 0 h 974"/>
              <a:gd name="T4" fmla="*/ 0 w 1423"/>
              <a:gd name="T5" fmla="*/ 45 h 974"/>
              <a:gd name="T6" fmla="*/ 0 w 1423"/>
              <a:gd name="T7" fmla="*/ 218 h 974"/>
              <a:gd name="T8" fmla="*/ 0 w 1423"/>
              <a:gd name="T9" fmla="*/ 929 h 974"/>
              <a:gd name="T10" fmla="*/ 45 w 1423"/>
              <a:gd name="T11" fmla="*/ 974 h 974"/>
              <a:gd name="T12" fmla="*/ 1378 w 1423"/>
              <a:gd name="T13" fmla="*/ 974 h 974"/>
              <a:gd name="T14" fmla="*/ 1423 w 1423"/>
              <a:gd name="T15" fmla="*/ 929 h 974"/>
              <a:gd name="T16" fmla="*/ 1423 w 1423"/>
              <a:gd name="T17" fmla="*/ 45 h 974"/>
              <a:gd name="T18" fmla="*/ 1378 w 1423"/>
              <a:gd name="T19" fmla="*/ 0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23" h="974">
                <a:moveTo>
                  <a:pt x="1378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929"/>
                  <a:pt x="0" y="929"/>
                  <a:pt x="0" y="929"/>
                </a:cubicBezTo>
                <a:cubicBezTo>
                  <a:pt x="0" y="954"/>
                  <a:pt x="20" y="974"/>
                  <a:pt x="45" y="974"/>
                </a:cubicBezTo>
                <a:cubicBezTo>
                  <a:pt x="1378" y="974"/>
                  <a:pt x="1378" y="974"/>
                  <a:pt x="1378" y="974"/>
                </a:cubicBezTo>
                <a:cubicBezTo>
                  <a:pt x="1403" y="974"/>
                  <a:pt x="1423" y="954"/>
                  <a:pt x="1423" y="929"/>
                </a:cubicBezTo>
                <a:cubicBezTo>
                  <a:pt x="1423" y="45"/>
                  <a:pt x="1423" y="45"/>
                  <a:pt x="1423" y="45"/>
                </a:cubicBezTo>
                <a:cubicBezTo>
                  <a:pt x="1423" y="20"/>
                  <a:pt x="1403" y="0"/>
                  <a:pt x="1378" y="0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93D0A57E-1120-46BB-ABE4-724F388C7662}"/>
              </a:ext>
            </a:extLst>
          </p:cNvPr>
          <p:cNvSpPr>
            <a:spLocks/>
          </p:cNvSpPr>
          <p:nvPr/>
        </p:nvSpPr>
        <p:spPr bwMode="auto">
          <a:xfrm>
            <a:off x="3496649" y="1967543"/>
            <a:ext cx="4803138" cy="3277727"/>
          </a:xfrm>
          <a:custGeom>
            <a:avLst/>
            <a:gdLst>
              <a:gd name="T0" fmla="*/ 40 w 1414"/>
              <a:gd name="T1" fmla="*/ 964 h 964"/>
              <a:gd name="T2" fmla="*/ 0 w 1414"/>
              <a:gd name="T3" fmla="*/ 924 h 964"/>
              <a:gd name="T4" fmla="*/ 0 w 1414"/>
              <a:gd name="T5" fmla="*/ 40 h 964"/>
              <a:gd name="T6" fmla="*/ 40 w 1414"/>
              <a:gd name="T7" fmla="*/ 0 h 964"/>
              <a:gd name="T8" fmla="*/ 1373 w 1414"/>
              <a:gd name="T9" fmla="*/ 0 h 964"/>
              <a:gd name="T10" fmla="*/ 1414 w 1414"/>
              <a:gd name="T11" fmla="*/ 40 h 964"/>
              <a:gd name="T12" fmla="*/ 1414 w 1414"/>
              <a:gd name="T13" fmla="*/ 924 h 964"/>
              <a:gd name="T14" fmla="*/ 1373 w 1414"/>
              <a:gd name="T15" fmla="*/ 964 h 964"/>
              <a:gd name="T16" fmla="*/ 40 w 1414"/>
              <a:gd name="T17" fmla="*/ 96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964">
                <a:moveTo>
                  <a:pt x="40" y="964"/>
                </a:moveTo>
                <a:cubicBezTo>
                  <a:pt x="18" y="964"/>
                  <a:pt x="0" y="946"/>
                  <a:pt x="0" y="92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396" y="0"/>
                  <a:pt x="1414" y="18"/>
                  <a:pt x="1414" y="40"/>
                </a:cubicBezTo>
                <a:cubicBezTo>
                  <a:pt x="1414" y="924"/>
                  <a:pt x="1414" y="924"/>
                  <a:pt x="1414" y="924"/>
                </a:cubicBezTo>
                <a:cubicBezTo>
                  <a:pt x="1414" y="946"/>
                  <a:pt x="1396" y="964"/>
                  <a:pt x="1373" y="964"/>
                </a:cubicBezTo>
                <a:lnTo>
                  <a:pt x="40" y="964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D04603D-E9F6-4705-8F37-93266BAC2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1583" y="5197667"/>
            <a:ext cx="5965680" cy="108804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61B863E5-CC91-49CB-BB6B-E263486E65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56414" y="2174950"/>
            <a:ext cx="4483608" cy="283231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4A6738D-D833-42A9-A2F9-DCEE5CD00470}"/>
              </a:ext>
            </a:extLst>
          </p:cNvPr>
          <p:cNvSpPr>
            <a:spLocks/>
          </p:cNvSpPr>
          <p:nvPr/>
        </p:nvSpPr>
        <p:spPr bwMode="auto">
          <a:xfrm>
            <a:off x="5444416" y="5197667"/>
            <a:ext cx="856610" cy="61202"/>
          </a:xfrm>
          <a:custGeom>
            <a:avLst/>
            <a:gdLst>
              <a:gd name="T0" fmla="*/ 0 w 252"/>
              <a:gd name="T1" fmla="*/ 0 h 18"/>
              <a:gd name="T2" fmla="*/ 22 w 252"/>
              <a:gd name="T3" fmla="*/ 18 h 18"/>
              <a:gd name="T4" fmla="*/ 230 w 252"/>
              <a:gd name="T5" fmla="*/ 18 h 18"/>
              <a:gd name="T6" fmla="*/ 252 w 252"/>
              <a:gd name="T7" fmla="*/ 0 h 18"/>
              <a:gd name="T8" fmla="*/ 0 w 252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18">
                <a:moveTo>
                  <a:pt x="0" y="0"/>
                </a:moveTo>
                <a:cubicBezTo>
                  <a:pt x="2" y="10"/>
                  <a:pt x="11" y="18"/>
                  <a:pt x="22" y="18"/>
                </a:cubicBezTo>
                <a:cubicBezTo>
                  <a:pt x="230" y="18"/>
                  <a:pt x="230" y="18"/>
                  <a:pt x="230" y="18"/>
                </a:cubicBezTo>
                <a:cubicBezTo>
                  <a:pt x="241" y="18"/>
                  <a:pt x="250" y="10"/>
                  <a:pt x="25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3B4B5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52C5F2B-3C52-4FB4-AB57-0D540D333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9324" y="2055946"/>
            <a:ext cx="50989" cy="51003"/>
          </a:xfrm>
          <a:prstGeom prst="ellipse">
            <a:avLst/>
          </a:prstGeom>
          <a:solidFill>
            <a:srgbClr val="2C2C2C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795516F-1E01-4018-9B71-B5741DC2E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9324" y="2052547"/>
            <a:ext cx="50989" cy="47602"/>
          </a:xfrm>
          <a:prstGeom prst="ellipse">
            <a:avLst/>
          </a:prstGeom>
          <a:solidFill>
            <a:srgbClr val="0A0A0A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8CADEAE-2D10-4A72-AAA3-F94B33359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520" y="2059347"/>
            <a:ext cx="30595" cy="34001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43F6F32-0741-42E6-9CA7-B6C889400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318" y="2069547"/>
            <a:ext cx="16998" cy="17002"/>
          </a:xfrm>
          <a:prstGeom prst="ellipse">
            <a:avLst/>
          </a:prstGeom>
          <a:solidFill>
            <a:srgbClr val="2C99B4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8BFE0A9B-A41F-4A60-85B6-DE6990F0154D}"/>
              </a:ext>
            </a:extLst>
          </p:cNvPr>
          <p:cNvSpPr>
            <a:spLocks/>
          </p:cNvSpPr>
          <p:nvPr/>
        </p:nvSpPr>
        <p:spPr bwMode="auto">
          <a:xfrm>
            <a:off x="5893117" y="2072948"/>
            <a:ext cx="3400" cy="6801"/>
          </a:xfrm>
          <a:custGeom>
            <a:avLst/>
            <a:gdLst>
              <a:gd name="T0" fmla="*/ 1 w 1"/>
              <a:gd name="T1" fmla="*/ 1 h 2"/>
              <a:gd name="T2" fmla="*/ 1 w 1"/>
              <a:gd name="T3" fmla="*/ 2 h 2"/>
              <a:gd name="T4" fmla="*/ 0 w 1"/>
              <a:gd name="T5" fmla="*/ 1 h 2"/>
              <a:gd name="T6" fmla="*/ 1 w 1"/>
              <a:gd name="T7" fmla="*/ 0 h 2"/>
              <a:gd name="T8" fmla="*/ 1 w 1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1"/>
                </a:moveTo>
                <a:lnTo>
                  <a:pt x="1" y="2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F4C7AF5-5D45-4698-A829-8D21B8449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476" y="3186115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1D76F62-4CA1-4689-B82B-D37D4F358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8168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425A9F4-E7C9-43D7-ACB5-A34091E65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476" y="3183100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0E40350-C9B7-4E62-900A-9D9416EAD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5154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9E2E22DC-4F3A-4790-A30F-046FBF96B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057FA838-5568-42E9-8B65-A812AE22A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51624F16-2207-4181-8EC3-0A03CB5B4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AD5CD56-41B4-4B06-BC24-90E697781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C1E2B9AE-A46B-44BC-8D69-174286DE3389}"/>
              </a:ext>
            </a:extLst>
          </p:cNvPr>
          <p:cNvSpPr>
            <a:spLocks/>
          </p:cNvSpPr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F3523725-B51B-46CC-AD09-D73B14308E79}"/>
              </a:ext>
            </a:extLst>
          </p:cNvPr>
          <p:cNvSpPr>
            <a:spLocks/>
          </p:cNvSpPr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DE7F9372-38EA-41BC-834A-69FE1B7FF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0136" y="5361792"/>
            <a:ext cx="195821" cy="195872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43709C02-BBB4-4F21-A5CF-D707FE4A9133}"/>
              </a:ext>
            </a:extLst>
          </p:cNvPr>
          <p:cNvSpPr>
            <a:spLocks/>
          </p:cNvSpPr>
          <p:nvPr/>
        </p:nvSpPr>
        <p:spPr bwMode="auto">
          <a:xfrm>
            <a:off x="8758338" y="5410006"/>
            <a:ext cx="99417" cy="99443"/>
          </a:xfrm>
          <a:custGeom>
            <a:avLst/>
            <a:gdLst>
              <a:gd name="T0" fmla="*/ 31 w 33"/>
              <a:gd name="T1" fmla="*/ 22 h 33"/>
              <a:gd name="T2" fmla="*/ 29 w 33"/>
              <a:gd name="T3" fmla="*/ 22 h 33"/>
              <a:gd name="T4" fmla="*/ 22 w 33"/>
              <a:gd name="T5" fmla="*/ 29 h 33"/>
              <a:gd name="T6" fmla="*/ 11 w 33"/>
              <a:gd name="T7" fmla="*/ 29 h 33"/>
              <a:gd name="T8" fmla="*/ 4 w 33"/>
              <a:gd name="T9" fmla="*/ 22 h 33"/>
              <a:gd name="T10" fmla="*/ 4 w 33"/>
              <a:gd name="T11" fmla="*/ 11 h 33"/>
              <a:gd name="T12" fmla="*/ 11 w 33"/>
              <a:gd name="T13" fmla="*/ 4 h 33"/>
              <a:gd name="T14" fmla="*/ 22 w 33"/>
              <a:gd name="T15" fmla="*/ 4 h 33"/>
              <a:gd name="T16" fmla="*/ 29 w 33"/>
              <a:gd name="T17" fmla="*/ 11 h 33"/>
              <a:gd name="T18" fmla="*/ 29 w 33"/>
              <a:gd name="T19" fmla="*/ 22 h 33"/>
              <a:gd name="T20" fmla="*/ 31 w 33"/>
              <a:gd name="T21" fmla="*/ 22 h 33"/>
              <a:gd name="T22" fmla="*/ 33 w 33"/>
              <a:gd name="T23" fmla="*/ 22 h 33"/>
              <a:gd name="T24" fmla="*/ 33 w 33"/>
              <a:gd name="T25" fmla="*/ 11 h 33"/>
              <a:gd name="T26" fmla="*/ 22 w 33"/>
              <a:gd name="T27" fmla="*/ 0 h 33"/>
              <a:gd name="T28" fmla="*/ 11 w 33"/>
              <a:gd name="T29" fmla="*/ 0 h 33"/>
              <a:gd name="T30" fmla="*/ 0 w 33"/>
              <a:gd name="T31" fmla="*/ 11 h 33"/>
              <a:gd name="T32" fmla="*/ 0 w 33"/>
              <a:gd name="T33" fmla="*/ 22 h 33"/>
              <a:gd name="T34" fmla="*/ 11 w 33"/>
              <a:gd name="T35" fmla="*/ 33 h 33"/>
              <a:gd name="T36" fmla="*/ 22 w 33"/>
              <a:gd name="T37" fmla="*/ 33 h 33"/>
              <a:gd name="T38" fmla="*/ 33 w 33"/>
              <a:gd name="T39" fmla="*/ 22 h 33"/>
              <a:gd name="T40" fmla="*/ 31 w 33"/>
              <a:gd name="T41" fmla="*/ 2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" h="33">
                <a:moveTo>
                  <a:pt x="31" y="22"/>
                </a:moveTo>
                <a:cubicBezTo>
                  <a:pt x="29" y="22"/>
                  <a:pt x="29" y="22"/>
                  <a:pt x="29" y="22"/>
                </a:cubicBezTo>
                <a:cubicBezTo>
                  <a:pt x="29" y="26"/>
                  <a:pt x="26" y="29"/>
                  <a:pt x="22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29"/>
                  <a:pt x="4" y="26"/>
                  <a:pt x="4" y="2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7"/>
                  <a:pt x="7" y="4"/>
                  <a:pt x="11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6" y="4"/>
                  <a:pt x="29" y="7"/>
                  <a:pt x="29" y="11"/>
                </a:cubicBezTo>
                <a:cubicBezTo>
                  <a:pt x="29" y="22"/>
                  <a:pt x="29" y="22"/>
                  <a:pt x="29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3" y="22"/>
                  <a:pt x="33" y="22"/>
                  <a:pt x="33" y="2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8"/>
                  <a:pt x="5" y="33"/>
                  <a:pt x="11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8" y="33"/>
                  <a:pt x="33" y="28"/>
                  <a:pt x="33" y="22"/>
                </a:cubicBezTo>
                <a:lnTo>
                  <a:pt x="31" y="22"/>
                </a:lnTo>
                <a:close/>
              </a:path>
            </a:pathLst>
          </a:custGeom>
          <a:solidFill>
            <a:srgbClr val="FFFFFF">
              <a:lumMod val="7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53A1ED6B-E44B-48D4-BD29-6FE94F70D839}"/>
              </a:ext>
            </a:extLst>
          </p:cNvPr>
          <p:cNvSpPr>
            <a:spLocks/>
          </p:cNvSpPr>
          <p:nvPr/>
        </p:nvSpPr>
        <p:spPr bwMode="auto">
          <a:xfrm>
            <a:off x="8716162" y="3273502"/>
            <a:ext cx="219923" cy="51229"/>
          </a:xfrm>
          <a:custGeom>
            <a:avLst/>
            <a:gdLst>
              <a:gd name="T0" fmla="*/ 8 w 73"/>
              <a:gd name="T1" fmla="*/ 17 h 17"/>
              <a:gd name="T2" fmla="*/ 0 w 73"/>
              <a:gd name="T3" fmla="*/ 9 h 17"/>
              <a:gd name="T4" fmla="*/ 8 w 73"/>
              <a:gd name="T5" fmla="*/ 0 h 17"/>
              <a:gd name="T6" fmla="*/ 65 w 73"/>
              <a:gd name="T7" fmla="*/ 0 h 17"/>
              <a:gd name="T8" fmla="*/ 73 w 73"/>
              <a:gd name="T9" fmla="*/ 9 h 17"/>
              <a:gd name="T10" fmla="*/ 65 w 73"/>
              <a:gd name="T11" fmla="*/ 17 h 17"/>
              <a:gd name="T12" fmla="*/ 8 w 73"/>
              <a:gd name="T13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17">
                <a:moveTo>
                  <a:pt x="8" y="17"/>
                </a:moveTo>
                <a:cubicBezTo>
                  <a:pt x="3" y="17"/>
                  <a:pt x="0" y="13"/>
                  <a:pt x="0" y="9"/>
                </a:cubicBezTo>
                <a:cubicBezTo>
                  <a:pt x="0" y="4"/>
                  <a:pt x="3" y="0"/>
                  <a:pt x="8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70" y="0"/>
                  <a:pt x="73" y="4"/>
                  <a:pt x="73" y="9"/>
                </a:cubicBezTo>
                <a:cubicBezTo>
                  <a:pt x="73" y="13"/>
                  <a:pt x="70" y="17"/>
                  <a:pt x="65" y="17"/>
                </a:cubicBezTo>
                <a:lnTo>
                  <a:pt x="8" y="17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3A966E8F-6CB7-459B-917B-6A4AE1734DE9}"/>
              </a:ext>
            </a:extLst>
          </p:cNvPr>
          <p:cNvSpPr>
            <a:spLocks/>
          </p:cNvSpPr>
          <p:nvPr/>
        </p:nvSpPr>
        <p:spPr bwMode="auto">
          <a:xfrm>
            <a:off x="8728212" y="3288570"/>
            <a:ext cx="195821" cy="21095"/>
          </a:xfrm>
          <a:custGeom>
            <a:avLst/>
            <a:gdLst>
              <a:gd name="T0" fmla="*/ 65 w 65"/>
              <a:gd name="T1" fmla="*/ 4 h 7"/>
              <a:gd name="T2" fmla="*/ 61 w 65"/>
              <a:gd name="T3" fmla="*/ 7 h 7"/>
              <a:gd name="T4" fmla="*/ 4 w 65"/>
              <a:gd name="T5" fmla="*/ 7 h 7"/>
              <a:gd name="T6" fmla="*/ 0 w 65"/>
              <a:gd name="T7" fmla="*/ 4 h 7"/>
              <a:gd name="T8" fmla="*/ 4 w 65"/>
              <a:gd name="T9" fmla="*/ 0 h 7"/>
              <a:gd name="T10" fmla="*/ 61 w 65"/>
              <a:gd name="T11" fmla="*/ 0 h 7"/>
              <a:gd name="T12" fmla="*/ 65 w 65"/>
              <a:gd name="T13" fmla="*/ 4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">
                <a:moveTo>
                  <a:pt x="65" y="4"/>
                </a:moveTo>
                <a:cubicBezTo>
                  <a:pt x="65" y="6"/>
                  <a:pt x="63" y="7"/>
                  <a:pt x="61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3" y="0"/>
                  <a:pt x="65" y="2"/>
                  <a:pt x="65" y="4"/>
                </a:cubicBez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BE19A5BC-A0AD-4202-B9E7-5B9D6592B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3859" y="3282543"/>
            <a:ext cx="33140" cy="33148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338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7C4DB3B-6C84-4775-B214-EEA8CBAA6620}"/>
              </a:ext>
            </a:extLst>
          </p:cNvPr>
          <p:cNvSpPr/>
          <p:nvPr userDrawn="1"/>
        </p:nvSpPr>
        <p:spPr>
          <a:xfrm>
            <a:off x="0" y="1130300"/>
            <a:ext cx="12192000" cy="5365107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B1EFD8-4239-4934-A32E-58F21ABC0A87}"/>
              </a:ext>
            </a:extLst>
          </p:cNvPr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745006-E3F6-4664-8C8B-93DE4309AFA6}"/>
              </a:ext>
            </a:extLst>
          </p:cNvPr>
          <p:cNvSpPr txBox="1"/>
          <p:nvPr userDrawn="1"/>
        </p:nvSpPr>
        <p:spPr>
          <a:xfrm>
            <a:off x="539511" y="307331"/>
            <a:ext cx="3250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>
                    <a:alpha val="31000"/>
                  </a:schemeClr>
                </a:solidFill>
                <a:latin typeface="+mj-lt"/>
              </a:rPr>
              <a:t>Contents</a:t>
            </a:r>
            <a:endParaRPr lang="zh-CN" altLang="en-US" sz="5400" b="1" dirty="0">
              <a:solidFill>
                <a:schemeClr val="bg1">
                  <a:alpha val="31000"/>
                </a:schemeClr>
              </a:solidFill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E114F3-4350-4C4C-B15F-458EE1DB0EC0}"/>
              </a:ext>
            </a:extLst>
          </p:cNvPr>
          <p:cNvSpPr txBox="1"/>
          <p:nvPr userDrawn="1"/>
        </p:nvSpPr>
        <p:spPr>
          <a:xfrm>
            <a:off x="501023" y="171621"/>
            <a:ext cx="1503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EA85BF-DD8A-4E6A-9E5B-D9E11C8715BF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7E6410-D38F-4219-B483-6A69663EC7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BF1AC4E-4A54-4824-AA49-FCDA3F0E72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C73C918A-C35C-4DBD-9097-07144D33C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69759" y="2028114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A55D9FF0-FD22-4D69-ABD4-5574F6DDD2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69759" y="2519790"/>
            <a:ext cx="3250169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E3E7A2D5-E546-42EF-8B24-28D9B51F3D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2979" y="2028114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C820380A-48E4-4515-8865-B73589094A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2979" y="2519790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92C8D714-DA0A-42AF-9AEB-408B59B317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69759" y="3329661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9F1CD8A8-68D8-46EF-BE97-6AB7216C27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69759" y="3821337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094A045B-464D-4DF7-B9BF-2F74E634F7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52979" y="3329661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3" name="文本占位符 42">
            <a:extLst>
              <a:ext uri="{FF2B5EF4-FFF2-40B4-BE49-F238E27FC236}">
                <a16:creationId xmlns:a16="http://schemas.microsoft.com/office/drawing/2014/main" id="{24FC5B44-4BCE-461C-A227-4DDA77413B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52979" y="3821337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939450F7-90D7-4D39-9C67-81EF29B78A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69759" y="4712488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6" name="文本占位符 45">
            <a:extLst>
              <a:ext uri="{FF2B5EF4-FFF2-40B4-BE49-F238E27FC236}">
                <a16:creationId xmlns:a16="http://schemas.microsoft.com/office/drawing/2014/main" id="{489A4F79-960D-4E0E-92F5-44ADC3E7D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569759" y="5204164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BD1F4161-C7D8-4991-B3D1-821D38970E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52979" y="4712488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9ACD3E2E-AFA4-4EA4-868F-8F17634D7D7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2979" y="5204164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id="{AB68936D-40B7-448F-A5B0-1FFCC95446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08078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6DA3D8CD-850A-4608-845A-4D41E939B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3367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3DB4F64D-2F10-480C-B470-4C070035DF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08078" y="333218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60AB3A18-7A2F-4FD4-ABB3-1CDE67DF88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367" y="332842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4668EF71-B816-4732-A6FB-9AAEFAF3E5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8078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20285630-4C32-48BA-BF4B-B2730023A0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83367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DC204C41-1572-4884-9F8F-D226B94500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51847" y="550504"/>
            <a:ext cx="1967053" cy="4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62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56F145ED-F2E4-4AA7-A4D3-D53C16269E0A}"/>
              </a:ext>
            </a:extLst>
          </p:cNvPr>
          <p:cNvGrpSpPr/>
          <p:nvPr userDrawn="1"/>
        </p:nvGrpSpPr>
        <p:grpSpPr>
          <a:xfrm>
            <a:off x="670560" y="1959198"/>
            <a:ext cx="6136670" cy="3434133"/>
            <a:chOff x="2891583" y="1950543"/>
            <a:chExt cx="5965680" cy="3434133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221EB8A2-4E91-4E4F-A387-46AB7ACD1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583" y="5252070"/>
              <a:ext cx="3004934" cy="132606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1ACA4D26-9BB4-46B9-915C-702783F63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327" y="5252070"/>
              <a:ext cx="3004934" cy="132606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A4B8622A-3DE8-4531-B546-514E71E2D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9652" y="1950543"/>
              <a:ext cx="4833729" cy="3311728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93D0A57E-1120-46BB-ABE4-724F388C7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6649" y="1967543"/>
              <a:ext cx="4803138" cy="3277727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D04603D-E9F6-4705-8F37-93266BAC2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1583" y="5197667"/>
              <a:ext cx="5965680" cy="10880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54A6738D-D833-42A9-A2F9-DCEE5CD00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4416" y="5197667"/>
              <a:ext cx="856610" cy="61202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52C5F2B-3C52-4FB4-AB57-0D540D333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9324" y="2055946"/>
              <a:ext cx="50989" cy="5100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795516F-1E01-4018-9B71-B5741DC2E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9324" y="2052547"/>
              <a:ext cx="50989" cy="4760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8CADEAE-2D10-4A72-AAA3-F94B33359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520" y="2059347"/>
              <a:ext cx="30595" cy="3400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43F6F32-0741-42E6-9CA7-B6C889400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318" y="2069547"/>
              <a:ext cx="16998" cy="17002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8BFE0A9B-A41F-4A60-85B6-DE6990F01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3117" y="2072948"/>
              <a:ext cx="3400" cy="6801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B0920997-CFBD-46E3-B932-CAA3E1B89BB2}"/>
              </a:ext>
            </a:extLst>
          </p:cNvPr>
          <p:cNvSpPr>
            <a:spLocks noChangeAspect="1"/>
          </p:cNvSpPr>
          <p:nvPr userDrawn="1"/>
        </p:nvSpPr>
        <p:spPr>
          <a:xfrm>
            <a:off x="1469639" y="2349701"/>
            <a:ext cx="4592069" cy="258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E804BD-F1B6-49E5-ABA6-3976E2780915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1468873" y="2345176"/>
            <a:ext cx="4593600" cy="25920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07139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68555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1077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420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95C08E6-650F-4716-BD5F-E7309AFAB73E}"/>
              </a:ext>
            </a:extLst>
          </p:cNvPr>
          <p:cNvSpPr/>
          <p:nvPr userDrawn="1"/>
        </p:nvSpPr>
        <p:spPr>
          <a:xfrm>
            <a:off x="0" y="1130300"/>
            <a:ext cx="12192000" cy="53752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3000"/>
                </a:schemeClr>
              </a:gs>
              <a:gs pos="50000">
                <a:srgbClr val="F6FAFF">
                  <a:alpha val="93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0B970F3-899F-4B6A-8544-6BEE66DCD1E8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C070401-592E-44D7-984E-F9FA8BBF29EA}"/>
              </a:ext>
            </a:extLst>
          </p:cNvPr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EF23FB8-F858-4EF4-9A4C-8B27C02D45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F7494B1-89CC-4440-9787-AE3C0855C8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A5B702B5-21F7-4463-8119-20EDC12691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F2F7C-B6BB-4975-90FC-43129AC45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03695B-E410-470D-8026-AF5AED3AB0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0160" y="2029876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D4628D5E-8657-47D2-BFF3-FE05E9B009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0160" y="2622561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sz="30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1A445DC9-AF52-41B9-BE52-94FB776F1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160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4ED10E10-4418-444F-9A7E-8579DA2180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1321" y="2029876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58F421A8-1F52-44B7-99E0-82FCF910C0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1321" y="2622561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编辑文本</a:t>
            </a:r>
          </a:p>
        </p:txBody>
      </p:sp>
      <p:sp>
        <p:nvSpPr>
          <p:cNvPr id="60" name="文本占位符 59">
            <a:extLst>
              <a:ext uri="{FF2B5EF4-FFF2-40B4-BE49-F238E27FC236}">
                <a16:creationId xmlns:a16="http://schemas.microsoft.com/office/drawing/2014/main" id="{BCC9515C-247E-45C4-B96C-92597CB8E2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71321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61" name="文本占位符 60">
            <a:extLst>
              <a:ext uri="{FF2B5EF4-FFF2-40B4-BE49-F238E27FC236}">
                <a16:creationId xmlns:a16="http://schemas.microsoft.com/office/drawing/2014/main" id="{04822418-D9B5-41BF-9DB5-CE382E9084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20160" y="3914761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2" name="文本占位符 61">
            <a:extLst>
              <a:ext uri="{FF2B5EF4-FFF2-40B4-BE49-F238E27FC236}">
                <a16:creationId xmlns:a16="http://schemas.microsoft.com/office/drawing/2014/main" id="{AEC3E920-9158-40D5-877A-809183197A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20160" y="4507446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63" name="文本占位符 62">
            <a:extLst>
              <a:ext uri="{FF2B5EF4-FFF2-40B4-BE49-F238E27FC236}">
                <a16:creationId xmlns:a16="http://schemas.microsoft.com/office/drawing/2014/main" id="{181E1569-E929-419A-92A2-DBDC8A36A0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20160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64" name="文本占位符 63">
            <a:extLst>
              <a:ext uri="{FF2B5EF4-FFF2-40B4-BE49-F238E27FC236}">
                <a16:creationId xmlns:a16="http://schemas.microsoft.com/office/drawing/2014/main" id="{014596BE-DAA3-48D3-9E36-53BFFC90E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71321" y="3914761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5" name="文本占位符 64">
            <a:extLst>
              <a:ext uri="{FF2B5EF4-FFF2-40B4-BE49-F238E27FC236}">
                <a16:creationId xmlns:a16="http://schemas.microsoft.com/office/drawing/2014/main" id="{6B0474F5-18F8-494E-A93A-7431814AD3C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71321" y="4507446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编辑文本</a:t>
            </a:r>
          </a:p>
        </p:txBody>
      </p:sp>
      <p:sp>
        <p:nvSpPr>
          <p:cNvPr id="66" name="文本占位符 65">
            <a:extLst>
              <a:ext uri="{FF2B5EF4-FFF2-40B4-BE49-F238E27FC236}">
                <a16:creationId xmlns:a16="http://schemas.microsoft.com/office/drawing/2014/main" id="{CE0A22B7-EB8B-46D9-80C0-EC9F8FCA2E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71321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440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95C08E6-650F-4716-BD5F-E7309AFAB73E}"/>
              </a:ext>
            </a:extLst>
          </p:cNvPr>
          <p:cNvSpPr/>
          <p:nvPr userDrawn="1"/>
        </p:nvSpPr>
        <p:spPr>
          <a:xfrm>
            <a:off x="0" y="1130300"/>
            <a:ext cx="12192000" cy="5357038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A154494-C4CB-4134-B170-9FCB65F0E056}"/>
              </a:ext>
            </a:extLst>
          </p:cNvPr>
          <p:cNvGrpSpPr/>
          <p:nvPr userDrawn="1"/>
        </p:nvGrpSpPr>
        <p:grpSpPr>
          <a:xfrm>
            <a:off x="6190092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70000"/>
            </a:schemeClr>
          </a:solidFill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CA5A6A9-5F7A-4A1F-A7CB-AF56DD828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67A24B0-D9BF-4E18-9D9B-A9B2DB8D13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CC5E87EE-A223-4776-97FA-680101AB21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AA1BD646-AD69-4E37-AAC4-EEC540BF9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9B01B03D-283E-4353-B117-5BD2E6498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E3DC6487-2035-4D8C-ABD9-65015B932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D4D8A61-5B58-4064-98B6-EA0590331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DCDD3F66-1FE9-4C27-BA82-07FB09731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04F6FD11-E0D4-43B4-90C7-4A0E926EA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FE200AEE-D4A1-4E21-8F5C-297A49BDB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86159E54-4EC5-4D56-BDA2-17DF7A37A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A8A6A06-FBF4-4AFC-BBBA-4E22E9C84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5BECB14-101A-40C8-91C0-90AB5D053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C8E54980-2AFF-481A-9172-813B1144D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70EA85F6-4343-4B69-A812-A3891ADC6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DD769AD1-4A03-4B7F-9DE7-52A5BE103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73BA7010-9DCC-4238-AEE8-C7FC41AED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34E4E18-427D-4749-8268-8D82C4BD9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D700C67B-4D7A-45D5-B610-562ABFCAE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BDF63ECB-E04D-4D9E-83A7-219A2ADA2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F0B970F3-899F-4B6A-8544-6BEE66DCD1E8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C070401-592E-44D7-984E-F9FA8BBF29EA}"/>
              </a:ext>
            </a:extLst>
          </p:cNvPr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EF23FB8-F858-4EF4-9A4C-8B27C02D45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F7494B1-89CC-4440-9787-AE3C0855C8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53" name="文本占位符 52">
            <a:extLst>
              <a:ext uri="{FF2B5EF4-FFF2-40B4-BE49-F238E27FC236}">
                <a16:creationId xmlns:a16="http://schemas.microsoft.com/office/drawing/2014/main" id="{170122F7-E3E5-48F7-83C3-31548943A3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42552" y="2204791"/>
            <a:ext cx="2706708" cy="2336718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6800">
                <a:gradFill>
                  <a:gsLst>
                    <a:gs pos="0">
                      <a:schemeClr val="accent1">
                        <a:alpha val="9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27" name="标题 26">
            <a:extLst>
              <a:ext uri="{FF2B5EF4-FFF2-40B4-BE49-F238E27FC236}">
                <a16:creationId xmlns:a16="http://schemas.microsoft.com/office/drawing/2014/main" id="{1CA0DE95-F720-474E-97A3-DACAD6C3A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2552" y="3689995"/>
            <a:ext cx="4012560" cy="552357"/>
          </a:xfrm>
        </p:spPr>
        <p:txBody>
          <a:bodyPr lIns="0">
            <a:noAutofit/>
          </a:bodyPr>
          <a:lstStyle>
            <a:lvl1pPr algn="l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章节题目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A5B702B5-21F7-4463-8119-20EDC12691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B7188D90-168E-4649-910B-8A6A3BD06B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42552" y="4305568"/>
            <a:ext cx="4012560" cy="471882"/>
          </a:xfrm>
        </p:spPr>
        <p:txBody>
          <a:bodyPr lIns="0">
            <a:noAutofit/>
          </a:bodyPr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插入章节描述或者英文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F2F7C-B6BB-4975-90FC-43129AC45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</a:p>
        </p:txBody>
      </p:sp>
    </p:spTree>
    <p:extLst>
      <p:ext uri="{BB962C8B-B14F-4D97-AF65-F5344CB8AC3E}">
        <p14:creationId xmlns:p14="http://schemas.microsoft.com/office/powerpoint/2010/main" val="1149512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0EB142D-9574-4384-A5E6-34C00A42B34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19665FE-503E-4460-BDD1-6DCF431D60E5}"/>
              </a:ext>
            </a:extLst>
          </p:cNvPr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29AF2EF-D536-42D3-86A7-16327B81A270}"/>
              </a:ext>
            </a:extLst>
          </p:cNvPr>
          <p:cNvGrpSpPr/>
          <p:nvPr userDrawn="1"/>
        </p:nvGrpSpPr>
        <p:grpSpPr>
          <a:xfrm>
            <a:off x="8817557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713D310-EEAB-4462-AE9C-747C64BF3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FDF2ACF9-F5B5-4A65-9F62-CA1334D7F0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2028C96A-498C-4DC3-9A17-28E4317CB0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734A2889-6417-4A17-B2CB-D074F35E7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E3D9E6B-856B-4ACD-9720-4C8030A12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1DE7746A-6B89-42A1-AF1B-D2A6E02F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F790BB2D-DB9B-40EB-9248-310A17DE6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FC881B05-F5FE-4E93-9EE5-329CEA052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1F3EE822-4F13-4995-8B88-14F3355DC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6B861C13-21B3-4954-83ED-2A8A0932E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31CE27D-48F1-4F7C-9F65-82597B1E2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E749DC76-AF97-475D-9287-67CD09394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D7544BF4-7F78-4262-86C9-07FC6EA0E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78920277-B1AA-4CF0-AAC7-39542AB82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A54BCB52-20FB-411B-B5C3-5114FD57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8C9E9751-5F90-468C-ADA3-17EB4C042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3BDF1643-2E89-451C-8DBB-3384B4FDA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015BF771-E8FB-492E-9FB3-3B6694E64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D1FAA13E-7209-4451-89BD-CA978A6CA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8E2E4C7D-FFF9-4617-8DFA-F21FDED36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ADBFEBD-5E77-4378-BA2D-B0541D3F26E0}"/>
              </a:ext>
            </a:extLst>
          </p:cNvPr>
          <p:cNvGrpSpPr/>
          <p:nvPr userDrawn="1"/>
        </p:nvGrpSpPr>
        <p:grpSpPr>
          <a:xfrm>
            <a:off x="-3520096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B7E4719-139E-4E9A-A3D6-93F5E30A9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68F124EC-6F9B-4B28-9F3F-4F9963C512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45425EF7-6385-4D0B-A112-1C196F41AF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055993F8-9DEA-46BA-A6E9-1748D406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121C4019-58B2-4336-A5C8-41A1D3EEC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4E1BFDFE-14F3-43F3-96A9-498324929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DB8CF6AA-A277-4BB3-9468-1EB39BFE9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78D65A36-0655-44D3-8E49-7457D01C8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133CAF8F-2240-48FB-A5D0-092D16179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EF673BFB-5245-4EA1-B1F4-12DD2C4A2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887C566D-5AAE-4C01-992E-34CC7BAC8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3D7121C0-EFD3-4D2C-967A-CD5B1AF05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45839955-055F-49A5-B3BA-6D552FD17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B6C6CCCB-35EE-46EE-B908-A1DE910CA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92D8A39E-B4DB-4A16-A95E-084DD8166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304C3957-ED5B-4A8C-A6F0-EE36192EF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8E6FBDE8-DC43-44EF-B9D9-E9BF8A211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D03EA49C-0014-44EE-981A-8EBA7CBBF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28C81247-07F6-4443-861F-F380CA393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006FEBEF-16D8-43CF-8411-4654AA63E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6A19AAD-1CDF-4899-8D9B-772D397CF09A}"/>
              </a:ext>
            </a:extLst>
          </p:cNvPr>
          <p:cNvSpPr txBox="1"/>
          <p:nvPr userDrawn="1"/>
        </p:nvSpPr>
        <p:spPr>
          <a:xfrm>
            <a:off x="1043939" y="1761846"/>
            <a:ext cx="9758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gradFill>
                  <a:gsLst>
                    <a:gs pos="0">
                      <a:schemeClr val="accent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THANKS FOR LISTENING</a:t>
            </a:r>
            <a:endParaRPr lang="zh-CN" altLang="en-US" sz="8000" dirty="0">
              <a:gradFill>
                <a:gsLst>
                  <a:gs pos="0">
                    <a:schemeClr val="accent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BB4B086-4071-4C4C-9FF8-B987D7306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A60CE9-1EA3-4611-84E6-17C89EA43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549" y="4013895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48F930BE-2181-49E9-923D-B47EE28180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00338" y="5571410"/>
            <a:ext cx="1991324" cy="475325"/>
          </a:xfrm>
          <a:prstGeom prst="rect">
            <a:avLst/>
          </a:prstGeom>
        </p:spPr>
      </p:pic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88BDD40-E24E-4746-A412-A7D5C0F30B2D}"/>
              </a:ext>
            </a:extLst>
          </p:cNvPr>
          <p:cNvCxnSpPr/>
          <p:nvPr userDrawn="1"/>
        </p:nvCxnSpPr>
        <p:spPr>
          <a:xfrm>
            <a:off x="5186680" y="3632200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194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3BA538-016A-4651-BD25-C4067E19E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165224"/>
            <a:ext cx="10858500" cy="473773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74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4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特别说明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55B20A-4598-4B45-8FA8-ABE47E818F9B}"/>
              </a:ext>
            </a:extLst>
          </p:cNvPr>
          <p:cNvGrpSpPr/>
          <p:nvPr userDrawn="1"/>
        </p:nvGrpSpPr>
        <p:grpSpPr>
          <a:xfrm>
            <a:off x="1243080" y="1702820"/>
            <a:ext cx="3038400" cy="2341146"/>
            <a:chOff x="1243693" y="1981257"/>
            <a:chExt cx="3038400" cy="2341146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A948C93-EAEB-4D10-8DB2-E1655D38547C}"/>
                </a:ext>
              </a:extLst>
            </p:cNvPr>
            <p:cNvCxnSpPr>
              <a:cxnSpLocks/>
            </p:cNvCxnSpPr>
            <p:nvPr/>
          </p:nvCxnSpPr>
          <p:spPr>
            <a:xfrm>
              <a:off x="237671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0F16B89-D5A5-4C23-BFB1-1BEA14DE561A}"/>
                </a:ext>
              </a:extLst>
            </p:cNvPr>
            <p:cNvSpPr txBox="1"/>
            <p:nvPr/>
          </p:nvSpPr>
          <p:spPr>
            <a:xfrm>
              <a:off x="216039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模板作者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C8FAFED-B307-42DD-A013-5E41E551CA15}"/>
                </a:ext>
              </a:extLst>
            </p:cNvPr>
            <p:cNvSpPr txBox="1"/>
            <p:nvPr/>
          </p:nvSpPr>
          <p:spPr>
            <a:xfrm>
              <a:off x="1243693" y="2823851"/>
              <a:ext cx="3038400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作者：王志浩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中国石油大学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华东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计算机科学与技术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20XX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级</a:t>
              </a:r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32693B7-3E3E-4A57-9E6A-2D909D169240}"/>
              </a:ext>
            </a:extLst>
          </p:cNvPr>
          <p:cNvCxnSpPr>
            <a:cxnSpLocks/>
          </p:cNvCxnSpPr>
          <p:nvPr userDrawn="1"/>
        </p:nvCxnSpPr>
        <p:spPr>
          <a:xfrm>
            <a:off x="442914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E9B82AC-1ED8-42CD-A976-4B0E6190A349}"/>
              </a:ext>
            </a:extLst>
          </p:cNvPr>
          <p:cNvGrpSpPr/>
          <p:nvPr userDrawn="1"/>
        </p:nvGrpSpPr>
        <p:grpSpPr>
          <a:xfrm>
            <a:off x="4576800" y="1702820"/>
            <a:ext cx="3038400" cy="1981047"/>
            <a:chOff x="4577413" y="1981257"/>
            <a:chExt cx="3038400" cy="1981047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71EC9CF-A728-435F-AD70-85A2DAAC3D0E}"/>
                </a:ext>
              </a:extLst>
            </p:cNvPr>
            <p:cNvCxnSpPr>
              <a:cxnSpLocks/>
            </p:cNvCxnSpPr>
            <p:nvPr/>
          </p:nvCxnSpPr>
          <p:spPr>
            <a:xfrm>
              <a:off x="571043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994B606-91AB-45A3-8EC9-25A812F1C744}"/>
                </a:ext>
              </a:extLst>
            </p:cNvPr>
            <p:cNvSpPr txBox="1"/>
            <p:nvPr/>
          </p:nvSpPr>
          <p:spPr>
            <a:xfrm>
              <a:off x="549411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特别感谢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5D00589-01B3-4BC6-AAC4-78F4A505D451}"/>
                </a:ext>
              </a:extLst>
            </p:cNvPr>
            <p:cNvSpPr txBox="1"/>
            <p:nvPr/>
          </p:nvSpPr>
          <p:spPr>
            <a:xfrm>
              <a:off x="4577413" y="2823851"/>
              <a:ext cx="3038400" cy="1138453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图片素材：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@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图说石大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主办方：秋叶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PPT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指导老师：老秦、伟崇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CF7B87C-BE10-495D-8CB5-A6D3424CAA1D}"/>
              </a:ext>
            </a:extLst>
          </p:cNvPr>
          <p:cNvGrpSpPr/>
          <p:nvPr userDrawn="1"/>
        </p:nvGrpSpPr>
        <p:grpSpPr>
          <a:xfrm>
            <a:off x="7910519" y="1702820"/>
            <a:ext cx="3037175" cy="2341146"/>
            <a:chOff x="7911132" y="1981257"/>
            <a:chExt cx="3037175" cy="2341146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1CD016F4-00CB-45F4-AB20-03D1C413961A}"/>
                </a:ext>
              </a:extLst>
            </p:cNvPr>
            <p:cNvCxnSpPr>
              <a:cxnSpLocks/>
            </p:cNvCxnSpPr>
            <p:nvPr/>
          </p:nvCxnSpPr>
          <p:spPr>
            <a:xfrm>
              <a:off x="9043540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7FA3DF4-10E8-4D21-9940-E108C0700E88}"/>
                </a:ext>
              </a:extLst>
            </p:cNvPr>
            <p:cNvSpPr txBox="1"/>
            <p:nvPr/>
          </p:nvSpPr>
          <p:spPr>
            <a:xfrm>
              <a:off x="8827222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版权说明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3943D6F-8123-4A79-B73D-FA5608A15BF2}"/>
                </a:ext>
              </a:extLst>
            </p:cNvPr>
            <p:cNvSpPr txBox="1"/>
            <p:nvPr/>
          </p:nvSpPr>
          <p:spPr>
            <a:xfrm>
              <a:off x="7911132" y="2823851"/>
              <a:ext cx="3037175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本套模板为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公益性质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免费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赠与学校师生使用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盈利行为请勿相信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商用请注意图片和字体版权</a:t>
              </a: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52A774F-77AE-4E40-892A-662B549BD88D}"/>
              </a:ext>
            </a:extLst>
          </p:cNvPr>
          <p:cNvCxnSpPr>
            <a:cxnSpLocks/>
          </p:cNvCxnSpPr>
          <p:nvPr userDrawn="1"/>
        </p:nvCxnSpPr>
        <p:spPr>
          <a:xfrm>
            <a:off x="776286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78A9C43-B1F0-4871-8803-40E61D9245B7}"/>
              </a:ext>
            </a:extLst>
          </p:cNvPr>
          <p:cNvGrpSpPr/>
          <p:nvPr userDrawn="1"/>
        </p:nvGrpSpPr>
        <p:grpSpPr>
          <a:xfrm>
            <a:off x="3179324" y="4339865"/>
            <a:ext cx="6852280" cy="1560741"/>
            <a:chOff x="3179937" y="4561006"/>
            <a:chExt cx="6852280" cy="1560741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3BC3CEC8-A8CA-492A-9C53-885E1D314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18"/>
            <a:stretch/>
          </p:blipFill>
          <p:spPr>
            <a:xfrm>
              <a:off x="3179937" y="4561006"/>
              <a:ext cx="1402932" cy="1560741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54B9E16-CD56-4094-8AB3-69239A0961C2}"/>
                </a:ext>
              </a:extLst>
            </p:cNvPr>
            <p:cNvSpPr txBox="1"/>
            <p:nvPr/>
          </p:nvSpPr>
          <p:spPr>
            <a:xfrm>
              <a:off x="4934551" y="4772150"/>
              <a:ext cx="5097666" cy="113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有什么想对作者说的吗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对模板还有更好的建议或者使用方面的困惑吗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欢迎加入模板公测</a:t>
              </a:r>
              <a:r>
                <a:rPr lang="en-US" altLang="zh-CN" dirty="0"/>
                <a:t>QQ</a:t>
              </a:r>
              <a:r>
                <a:rPr lang="zh-CN" altLang="en-US" dirty="0"/>
                <a:t>群</a:t>
              </a:r>
              <a:r>
                <a:rPr lang="en-US" altLang="zh-CN" dirty="0"/>
                <a:t>~(</a:t>
              </a:r>
              <a:r>
                <a:rPr lang="zh-CN" altLang="en-US" dirty="0"/>
                <a:t>群号：</a:t>
              </a:r>
              <a:r>
                <a:rPr lang="en-US" altLang="zh-CN" dirty="0"/>
                <a:t>521252309)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3892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23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DA52A9-2D7F-4CFC-BEE6-313DF6F9698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29CD16-6B55-4C57-A3F2-7893436BF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94C8FD-BEA5-4E0C-BF35-1699EC287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D85989-BD0D-495F-A9D5-148F6D0E9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7D1D0-11BC-4610-B275-571C8521F02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4185D7-CCA3-492C-9E18-AFC305FB2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A02DE0-0246-4AEC-A42E-62C225358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7563A-2BCF-4CDB-AAE4-8FFF0BA89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023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66" r:id="rId3"/>
    <p:sldLayoutId id="2147483651" r:id="rId4"/>
    <p:sldLayoutId id="2147483658" r:id="rId5"/>
    <p:sldLayoutId id="2147483650" r:id="rId6"/>
    <p:sldLayoutId id="2147483660" r:id="rId7"/>
    <p:sldLayoutId id="2147483674" r:id="rId8"/>
    <p:sldLayoutId id="2147483655" r:id="rId9"/>
    <p:sldLayoutId id="2147483661" r:id="rId10"/>
    <p:sldLayoutId id="2147483667" r:id="rId11"/>
    <p:sldLayoutId id="2147483671" r:id="rId12"/>
    <p:sldLayoutId id="2147483670" r:id="rId13"/>
    <p:sldLayoutId id="2147483668" r:id="rId14"/>
    <p:sldLayoutId id="2147483669" r:id="rId15"/>
    <p:sldLayoutId id="2147483673" r:id="rId16"/>
    <p:sldLayoutId id="2147483663" r:id="rId17"/>
    <p:sldLayoutId id="2147483664" r:id="rId18"/>
    <p:sldLayoutId id="2147483665" r:id="rId19"/>
    <p:sldLayoutId id="2147483672" r:id="rId20"/>
    <p:sldLayoutId id="214748367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84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58AE834-316A-4AFB-837C-994044880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49" y="2511135"/>
            <a:ext cx="8186902" cy="655564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游戏人工智能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44BBB5C7-1DDF-43C3-8E06-22C049A3C3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0598" y="4258993"/>
            <a:ext cx="5150803" cy="369332"/>
          </a:xfrm>
        </p:spPr>
        <p:txBody>
          <a:bodyPr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汇报人：高铱蔓、舒心悦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090F191B-8340-4483-8359-B8067DB4C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71639" y="5893688"/>
            <a:ext cx="4248721" cy="313932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青岛软件学院、计算机科学与技术学院</a:t>
            </a:r>
          </a:p>
        </p:txBody>
      </p:sp>
    </p:spTree>
    <p:extLst>
      <p:ext uri="{BB962C8B-B14F-4D97-AF65-F5344CB8AC3E}">
        <p14:creationId xmlns:p14="http://schemas.microsoft.com/office/powerpoint/2010/main" val="3216220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6F75C-833E-B0BE-5023-16AB14A4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状态机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046AFCD-023E-AA44-BCA0-7ACB1F77F3BD}"/>
              </a:ext>
            </a:extLst>
          </p:cNvPr>
          <p:cNvSpPr/>
          <p:nvPr/>
        </p:nvSpPr>
        <p:spPr>
          <a:xfrm>
            <a:off x="1092240" y="1211580"/>
            <a:ext cx="9418320" cy="4434840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E3671F5-91ED-807D-F4E7-9B7D0867E81F}"/>
              </a:ext>
            </a:extLst>
          </p:cNvPr>
          <p:cNvSpPr/>
          <p:nvPr/>
        </p:nvSpPr>
        <p:spPr>
          <a:xfrm>
            <a:off x="2483448" y="1944615"/>
            <a:ext cx="1843939" cy="676002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cs typeface="+mn-ea"/>
                <a:sym typeface="+mn-lt"/>
              </a:rPr>
              <a:t>闲置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786D655-B775-04A6-9F6D-7650114096DD}"/>
              </a:ext>
            </a:extLst>
          </p:cNvPr>
          <p:cNvSpPr/>
          <p:nvPr/>
        </p:nvSpPr>
        <p:spPr>
          <a:xfrm>
            <a:off x="6958446" y="1920514"/>
            <a:ext cx="1850912" cy="724204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cs typeface="+mn-ea"/>
                <a:sym typeface="+mn-lt"/>
              </a:rPr>
              <a:t>死亡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F64FBAF-51ED-3DFF-42BF-A1E7FDFA652D}"/>
              </a:ext>
            </a:extLst>
          </p:cNvPr>
          <p:cNvSpPr/>
          <p:nvPr/>
        </p:nvSpPr>
        <p:spPr>
          <a:xfrm>
            <a:off x="2461327" y="3712538"/>
            <a:ext cx="1906173" cy="619027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cs typeface="+mn-ea"/>
                <a:sym typeface="+mn-lt"/>
              </a:rPr>
              <a:t>移动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1129B21-E025-1A10-381A-3C8DE3E1EB75}"/>
              </a:ext>
            </a:extLst>
          </p:cNvPr>
          <p:cNvSpPr/>
          <p:nvPr/>
        </p:nvSpPr>
        <p:spPr>
          <a:xfrm>
            <a:off x="6949806" y="3847591"/>
            <a:ext cx="1906173" cy="616640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cs typeface="+mn-ea"/>
                <a:sym typeface="+mn-lt"/>
              </a:rPr>
              <a:t>攻击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785C0DB8-B8F4-2673-96CD-192EE36CE6F0}"/>
              </a:ext>
            </a:extLst>
          </p:cNvPr>
          <p:cNvSpPr/>
          <p:nvPr/>
        </p:nvSpPr>
        <p:spPr>
          <a:xfrm>
            <a:off x="4595472" y="2156305"/>
            <a:ext cx="2072640" cy="367629"/>
          </a:xfrm>
          <a:prstGeom prst="righ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191D5017-1E27-BAD6-9069-823EC1B937A3}"/>
              </a:ext>
            </a:extLst>
          </p:cNvPr>
          <p:cNvSpPr/>
          <p:nvPr/>
        </p:nvSpPr>
        <p:spPr>
          <a:xfrm>
            <a:off x="4547235" y="4020858"/>
            <a:ext cx="2093595" cy="356832"/>
          </a:xfrm>
          <a:prstGeom prst="righ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EB478ABD-6C70-C77A-B066-BF95B2D0395A}"/>
              </a:ext>
            </a:extLst>
          </p:cNvPr>
          <p:cNvSpPr/>
          <p:nvPr/>
        </p:nvSpPr>
        <p:spPr>
          <a:xfrm>
            <a:off x="3193732" y="2731947"/>
            <a:ext cx="333375" cy="911016"/>
          </a:xfrm>
          <a:prstGeom prst="down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23" name="箭头: 上 22">
            <a:extLst>
              <a:ext uri="{FF2B5EF4-FFF2-40B4-BE49-F238E27FC236}">
                <a16:creationId xmlns:a16="http://schemas.microsoft.com/office/drawing/2014/main" id="{55DD4FE1-5403-B7C2-3DE4-0A84006C71FB}"/>
              </a:ext>
            </a:extLst>
          </p:cNvPr>
          <p:cNvSpPr/>
          <p:nvPr/>
        </p:nvSpPr>
        <p:spPr>
          <a:xfrm>
            <a:off x="7747636" y="2716961"/>
            <a:ext cx="360045" cy="909147"/>
          </a:xfrm>
          <a:prstGeom prst="up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149571FE-1556-F166-F0E1-BD3CF2CE9455}"/>
              </a:ext>
            </a:extLst>
          </p:cNvPr>
          <p:cNvSpPr/>
          <p:nvPr/>
        </p:nvSpPr>
        <p:spPr>
          <a:xfrm rot="1824155">
            <a:off x="4564385" y="3055635"/>
            <a:ext cx="2139245" cy="347682"/>
          </a:xfrm>
          <a:prstGeom prst="righ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2F159271-ADB6-8B8E-470A-6174F3BFEF89}"/>
              </a:ext>
            </a:extLst>
          </p:cNvPr>
          <p:cNvSpPr/>
          <p:nvPr/>
        </p:nvSpPr>
        <p:spPr>
          <a:xfrm rot="19767682">
            <a:off x="4461616" y="3067881"/>
            <a:ext cx="2297430" cy="356832"/>
          </a:xfrm>
          <a:prstGeom prst="righ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26" name="箭头: 左弧形 25">
            <a:extLst>
              <a:ext uri="{FF2B5EF4-FFF2-40B4-BE49-F238E27FC236}">
                <a16:creationId xmlns:a16="http://schemas.microsoft.com/office/drawing/2014/main" id="{A6B1591C-3C76-6293-BD59-F11BD5EFFC15}"/>
              </a:ext>
            </a:extLst>
          </p:cNvPr>
          <p:cNvSpPr/>
          <p:nvPr/>
        </p:nvSpPr>
        <p:spPr>
          <a:xfrm>
            <a:off x="1601703" y="2297511"/>
            <a:ext cx="742950" cy="1895865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箭头: 右弧形 26">
            <a:extLst>
              <a:ext uri="{FF2B5EF4-FFF2-40B4-BE49-F238E27FC236}">
                <a16:creationId xmlns:a16="http://schemas.microsoft.com/office/drawing/2014/main" id="{464F5043-F09A-EF85-63C8-C8ACB2E79D5E}"/>
              </a:ext>
            </a:extLst>
          </p:cNvPr>
          <p:cNvSpPr/>
          <p:nvPr/>
        </p:nvSpPr>
        <p:spPr>
          <a:xfrm>
            <a:off x="8952471" y="2297511"/>
            <a:ext cx="676020" cy="2034054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乘号 27">
            <a:extLst>
              <a:ext uri="{FF2B5EF4-FFF2-40B4-BE49-F238E27FC236}">
                <a16:creationId xmlns:a16="http://schemas.microsoft.com/office/drawing/2014/main" id="{47192982-5CA0-D20B-E0A9-BF21CD01B679}"/>
              </a:ext>
            </a:extLst>
          </p:cNvPr>
          <p:cNvSpPr/>
          <p:nvPr/>
        </p:nvSpPr>
        <p:spPr>
          <a:xfrm>
            <a:off x="1035600" y="2716961"/>
            <a:ext cx="1162593" cy="92600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乘号 28">
            <a:extLst>
              <a:ext uri="{FF2B5EF4-FFF2-40B4-BE49-F238E27FC236}">
                <a16:creationId xmlns:a16="http://schemas.microsoft.com/office/drawing/2014/main" id="{B457CBCD-D382-23A6-33B5-5D7392A85D7E}"/>
              </a:ext>
            </a:extLst>
          </p:cNvPr>
          <p:cNvSpPr/>
          <p:nvPr/>
        </p:nvSpPr>
        <p:spPr>
          <a:xfrm>
            <a:off x="9033506" y="2756393"/>
            <a:ext cx="1189970" cy="95614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720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D0CD1-AFF6-7502-42B3-835ADF03E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0416D-3AAF-E58C-7BB8-F0120AF76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状态机</a:t>
            </a: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8B9D0DC7-44D8-7E62-3A03-D9A81D8111F9}"/>
              </a:ext>
            </a:extLst>
          </p:cNvPr>
          <p:cNvSpPr>
            <a:spLocks noChangeAspect="1"/>
          </p:cNvSpPr>
          <p:nvPr/>
        </p:nvSpPr>
        <p:spPr>
          <a:xfrm>
            <a:off x="5811999" y="3072998"/>
            <a:ext cx="568003" cy="712004"/>
          </a:xfrm>
          <a:prstGeom prst="down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箭头: 左 4">
            <a:extLst>
              <a:ext uri="{FF2B5EF4-FFF2-40B4-BE49-F238E27FC236}">
                <a16:creationId xmlns:a16="http://schemas.microsoft.com/office/drawing/2014/main" id="{16EA87BE-AAF3-48FE-55DD-9CF6C807B9DC}"/>
              </a:ext>
            </a:extLst>
          </p:cNvPr>
          <p:cNvSpPr>
            <a:spLocks noChangeAspect="1"/>
          </p:cNvSpPr>
          <p:nvPr/>
        </p:nvSpPr>
        <p:spPr>
          <a:xfrm>
            <a:off x="5740377" y="3144502"/>
            <a:ext cx="711246" cy="568996"/>
          </a:xfrm>
          <a:prstGeom prst="lef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DC54850-4C94-854A-C89B-A7011F5409BC}"/>
              </a:ext>
            </a:extLst>
          </p:cNvPr>
          <p:cNvSpPr/>
          <p:nvPr/>
        </p:nvSpPr>
        <p:spPr>
          <a:xfrm>
            <a:off x="792481" y="1211580"/>
            <a:ext cx="9418320" cy="4434840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ACA450F-CE0B-180E-8E2D-EEBDB148BF8C}"/>
              </a:ext>
            </a:extLst>
          </p:cNvPr>
          <p:cNvSpPr/>
          <p:nvPr/>
        </p:nvSpPr>
        <p:spPr>
          <a:xfrm>
            <a:off x="2286000" y="1874520"/>
            <a:ext cx="2148840" cy="797070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闲置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83493F5-479B-BE1C-C2E0-98E12EA62016}"/>
              </a:ext>
            </a:extLst>
          </p:cNvPr>
          <p:cNvSpPr/>
          <p:nvPr/>
        </p:nvSpPr>
        <p:spPr>
          <a:xfrm>
            <a:off x="6732270" y="1874520"/>
            <a:ext cx="2297430" cy="797070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死亡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6C125D2-A977-58CF-D46C-3590F32773F1}"/>
              </a:ext>
            </a:extLst>
          </p:cNvPr>
          <p:cNvSpPr/>
          <p:nvPr/>
        </p:nvSpPr>
        <p:spPr>
          <a:xfrm>
            <a:off x="2263140" y="3699936"/>
            <a:ext cx="2194560" cy="797070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移动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D4BA69F-B0D2-6828-F712-F8FD0843811E}"/>
              </a:ext>
            </a:extLst>
          </p:cNvPr>
          <p:cNvSpPr/>
          <p:nvPr/>
        </p:nvSpPr>
        <p:spPr>
          <a:xfrm>
            <a:off x="6732270" y="3699936"/>
            <a:ext cx="2297430" cy="797070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攻击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E3EF259F-DA15-EC20-3582-1C736A726A1C}"/>
              </a:ext>
            </a:extLst>
          </p:cNvPr>
          <p:cNvSpPr/>
          <p:nvPr/>
        </p:nvSpPr>
        <p:spPr>
          <a:xfrm>
            <a:off x="4574011" y="2101921"/>
            <a:ext cx="2072640" cy="367629"/>
          </a:xfrm>
          <a:prstGeom prst="righ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A57254BE-3356-A6A7-BFA0-CFCFA291FBEA}"/>
              </a:ext>
            </a:extLst>
          </p:cNvPr>
          <p:cNvSpPr/>
          <p:nvPr/>
        </p:nvSpPr>
        <p:spPr>
          <a:xfrm>
            <a:off x="4554433" y="3983649"/>
            <a:ext cx="2093595" cy="356832"/>
          </a:xfrm>
          <a:prstGeom prst="righ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6F873C77-425B-81BA-2D9F-ABEBBEEE88BB}"/>
              </a:ext>
            </a:extLst>
          </p:cNvPr>
          <p:cNvSpPr/>
          <p:nvPr/>
        </p:nvSpPr>
        <p:spPr>
          <a:xfrm>
            <a:off x="3193732" y="2731947"/>
            <a:ext cx="333375" cy="911016"/>
          </a:xfrm>
          <a:prstGeom prst="down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23" name="箭头: 上 22">
            <a:extLst>
              <a:ext uri="{FF2B5EF4-FFF2-40B4-BE49-F238E27FC236}">
                <a16:creationId xmlns:a16="http://schemas.microsoft.com/office/drawing/2014/main" id="{B2694442-2A47-4960-7176-888DB1AFEB1C}"/>
              </a:ext>
            </a:extLst>
          </p:cNvPr>
          <p:cNvSpPr/>
          <p:nvPr/>
        </p:nvSpPr>
        <p:spPr>
          <a:xfrm>
            <a:off x="7747636" y="2716961"/>
            <a:ext cx="360045" cy="909147"/>
          </a:xfrm>
          <a:prstGeom prst="up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8DBD8CCF-7A30-595C-ADE2-71308A8D0E99}"/>
              </a:ext>
            </a:extLst>
          </p:cNvPr>
          <p:cNvSpPr/>
          <p:nvPr/>
        </p:nvSpPr>
        <p:spPr>
          <a:xfrm rot="1824155">
            <a:off x="4498280" y="2994838"/>
            <a:ext cx="2139245" cy="347682"/>
          </a:xfrm>
          <a:prstGeom prst="righ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4EC490E2-1179-C069-71AB-E0681ABEEF5C}"/>
              </a:ext>
            </a:extLst>
          </p:cNvPr>
          <p:cNvSpPr/>
          <p:nvPr/>
        </p:nvSpPr>
        <p:spPr>
          <a:xfrm rot="19767682">
            <a:off x="4419187" y="3019485"/>
            <a:ext cx="2297430" cy="356832"/>
          </a:xfrm>
          <a:prstGeom prst="righ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4A4437-2356-9A2C-B49A-92EF6131D5B6}"/>
              </a:ext>
            </a:extLst>
          </p:cNvPr>
          <p:cNvSpPr txBox="1"/>
          <p:nvPr/>
        </p:nvSpPr>
        <p:spPr>
          <a:xfrm>
            <a:off x="4785282" y="1110903"/>
            <a:ext cx="1616574" cy="59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 b="1" dirty="0">
                <a:solidFill>
                  <a:srgbClr val="002060"/>
                </a:solidFill>
                <a:cs typeface="+mn-ea"/>
                <a:sym typeface="+mn-lt"/>
              </a:rPr>
              <a:t>当前状态</a:t>
            </a:r>
          </a:p>
        </p:txBody>
      </p:sp>
      <p:sp>
        <p:nvSpPr>
          <p:cNvPr id="16" name="箭头: 左 15">
            <a:extLst>
              <a:ext uri="{FF2B5EF4-FFF2-40B4-BE49-F238E27FC236}">
                <a16:creationId xmlns:a16="http://schemas.microsoft.com/office/drawing/2014/main" id="{F1C5EA48-974C-4C2E-0B51-7EB7A259C22F}"/>
              </a:ext>
            </a:extLst>
          </p:cNvPr>
          <p:cNvSpPr/>
          <p:nvPr/>
        </p:nvSpPr>
        <p:spPr>
          <a:xfrm rot="19748506">
            <a:off x="4438971" y="1797224"/>
            <a:ext cx="776117" cy="185943"/>
          </a:xfrm>
          <a:prstGeom prst="lef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17" name="箭头: 左 16">
            <a:extLst>
              <a:ext uri="{FF2B5EF4-FFF2-40B4-BE49-F238E27FC236}">
                <a16:creationId xmlns:a16="http://schemas.microsoft.com/office/drawing/2014/main" id="{553124C2-C2B3-DEFC-4342-4210193736DE}"/>
              </a:ext>
            </a:extLst>
          </p:cNvPr>
          <p:cNvSpPr/>
          <p:nvPr/>
        </p:nvSpPr>
        <p:spPr>
          <a:xfrm rot="18219940">
            <a:off x="3841471" y="2634040"/>
            <a:ext cx="2147502" cy="202821"/>
          </a:xfrm>
          <a:prstGeom prst="lef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3" name="箭头: 左 2">
            <a:extLst>
              <a:ext uri="{FF2B5EF4-FFF2-40B4-BE49-F238E27FC236}">
                <a16:creationId xmlns:a16="http://schemas.microsoft.com/office/drawing/2014/main" id="{875EB491-5184-2F5E-042F-FA1B5C97F6A5}"/>
              </a:ext>
            </a:extLst>
          </p:cNvPr>
          <p:cNvSpPr/>
          <p:nvPr/>
        </p:nvSpPr>
        <p:spPr>
          <a:xfrm rot="14068437">
            <a:off x="5167255" y="2600095"/>
            <a:ext cx="2147502" cy="202821"/>
          </a:xfrm>
          <a:prstGeom prst="lef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6" name="箭头: 左 5">
            <a:extLst>
              <a:ext uri="{FF2B5EF4-FFF2-40B4-BE49-F238E27FC236}">
                <a16:creationId xmlns:a16="http://schemas.microsoft.com/office/drawing/2014/main" id="{9DE6A505-E789-FC14-0EE9-5BC101A2D28B}"/>
              </a:ext>
            </a:extLst>
          </p:cNvPr>
          <p:cNvSpPr/>
          <p:nvPr/>
        </p:nvSpPr>
        <p:spPr>
          <a:xfrm rot="12584469">
            <a:off x="5915278" y="1785358"/>
            <a:ext cx="776117" cy="185943"/>
          </a:xfrm>
          <a:prstGeom prst="lef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190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6" grpId="1" animBg="1"/>
      <p:bldP spid="17" grpId="0" animBg="1"/>
      <p:bldP spid="17" grpId="1" animBg="1"/>
      <p:bldP spid="3" grpId="0" animBg="1"/>
      <p:bldP spid="3" grpId="1" animBg="1"/>
      <p:bldP spid="6" grpId="0" animBg="1"/>
      <p:bldP spid="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33CF21A3-9A07-9D19-7459-BDE7774AFDAB}"/>
              </a:ext>
            </a:extLst>
          </p:cNvPr>
          <p:cNvSpPr/>
          <p:nvPr/>
        </p:nvSpPr>
        <p:spPr>
          <a:xfrm>
            <a:off x="500743" y="1273628"/>
            <a:ext cx="10635343" cy="45611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38FA35-B4E1-468A-2462-AF0BC7ADC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4" y="2171480"/>
            <a:ext cx="5906426" cy="2917810"/>
          </a:xfrm>
          <a:prstGeom prst="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C32CE84-69D8-B3EB-31CD-D469B7732576}"/>
              </a:ext>
            </a:extLst>
          </p:cNvPr>
          <p:cNvSpPr/>
          <p:nvPr/>
        </p:nvSpPr>
        <p:spPr>
          <a:xfrm>
            <a:off x="8107681" y="2171480"/>
            <a:ext cx="1807028" cy="724120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奔跑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19BB79D-5B7D-BFEE-EE2D-B47BCB77D8AF}"/>
              </a:ext>
            </a:extLst>
          </p:cNvPr>
          <p:cNvSpPr/>
          <p:nvPr/>
        </p:nvSpPr>
        <p:spPr>
          <a:xfrm>
            <a:off x="8107681" y="3858766"/>
            <a:ext cx="1807028" cy="724120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爬行</a:t>
            </a: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DE0776C7-2C2A-3FE3-A82B-DBF8603AB470}"/>
              </a:ext>
            </a:extLst>
          </p:cNvPr>
          <p:cNvSpPr/>
          <p:nvPr/>
        </p:nvSpPr>
        <p:spPr>
          <a:xfrm>
            <a:off x="8897439" y="2939143"/>
            <a:ext cx="227511" cy="854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箭头: 左 10">
            <a:extLst>
              <a:ext uri="{FF2B5EF4-FFF2-40B4-BE49-F238E27FC236}">
                <a16:creationId xmlns:a16="http://schemas.microsoft.com/office/drawing/2014/main" id="{563C835B-306F-8EF3-1679-2243A76E6EB1}"/>
              </a:ext>
            </a:extLst>
          </p:cNvPr>
          <p:cNvSpPr/>
          <p:nvPr/>
        </p:nvSpPr>
        <p:spPr>
          <a:xfrm>
            <a:off x="6886304" y="4220826"/>
            <a:ext cx="1136467" cy="27497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箭头: 左 14">
            <a:extLst>
              <a:ext uri="{FF2B5EF4-FFF2-40B4-BE49-F238E27FC236}">
                <a16:creationId xmlns:a16="http://schemas.microsoft.com/office/drawing/2014/main" id="{3D65C1CB-CDC0-01E4-68C8-4C46DD81AF21}"/>
              </a:ext>
            </a:extLst>
          </p:cNvPr>
          <p:cNvSpPr/>
          <p:nvPr/>
        </p:nvSpPr>
        <p:spPr>
          <a:xfrm rot="19488535" flipV="1">
            <a:off x="6684279" y="3187124"/>
            <a:ext cx="1519625" cy="25547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箭头: 左 15">
            <a:extLst>
              <a:ext uri="{FF2B5EF4-FFF2-40B4-BE49-F238E27FC236}">
                <a16:creationId xmlns:a16="http://schemas.microsoft.com/office/drawing/2014/main" id="{4EC236D8-0E4B-CA12-7D24-C1B01A86333D}"/>
              </a:ext>
            </a:extLst>
          </p:cNvPr>
          <p:cNvSpPr/>
          <p:nvPr/>
        </p:nvSpPr>
        <p:spPr>
          <a:xfrm rot="2132691" flipV="1">
            <a:off x="6758796" y="3183911"/>
            <a:ext cx="1476602" cy="26909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D632F9A-2B70-1251-8C79-4094D35D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状态机</a:t>
            </a:r>
          </a:p>
        </p:txBody>
      </p:sp>
    </p:spTree>
    <p:extLst>
      <p:ext uri="{BB962C8B-B14F-4D97-AF65-F5344CB8AC3E}">
        <p14:creationId xmlns:p14="http://schemas.microsoft.com/office/powerpoint/2010/main" val="79118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B33AAAB-C43F-FFA4-49BD-8C8BD3E3D88E}"/>
              </a:ext>
            </a:extLst>
          </p:cNvPr>
          <p:cNvSpPr txBox="1"/>
          <p:nvPr/>
        </p:nvSpPr>
        <p:spPr>
          <a:xfrm>
            <a:off x="4404454" y="2217846"/>
            <a:ext cx="6500191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5400" b="1" dirty="0">
                <a:solidFill>
                  <a:schemeClr val="accent1"/>
                </a:solidFill>
                <a:cs typeface="+mn-ea"/>
                <a:sym typeface="+mn-lt"/>
              </a:rPr>
              <a:t>子状态机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46440F-2D76-8A56-FB0E-74428E62860D}"/>
              </a:ext>
            </a:extLst>
          </p:cNvPr>
          <p:cNvSpPr txBox="1"/>
          <p:nvPr/>
        </p:nvSpPr>
        <p:spPr>
          <a:xfrm>
            <a:off x="3146445" y="3302725"/>
            <a:ext cx="5536095" cy="593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rgbClr val="002060"/>
                </a:solidFill>
                <a:cs typeface="+mn-ea"/>
                <a:sym typeface="+mn-lt"/>
              </a:rPr>
              <a:t>Sub State Machine </a:t>
            </a:r>
            <a:endParaRPr lang="zh-CN" altLang="en-US" sz="28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7525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391B4AAB-807E-ABD0-3C4F-13C5C68EE850}"/>
              </a:ext>
            </a:extLst>
          </p:cNvPr>
          <p:cNvSpPr/>
          <p:nvPr/>
        </p:nvSpPr>
        <p:spPr>
          <a:xfrm>
            <a:off x="553546" y="1280554"/>
            <a:ext cx="9998765" cy="4713222"/>
          </a:xfrm>
          <a:prstGeom prst="roundRect">
            <a:avLst/>
          </a:prstGeom>
          <a:solidFill>
            <a:schemeClr val="bg1"/>
          </a:solidFill>
          <a:ln w="25400" cap="rnd" cmpd="sng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98765"/>
                      <a:gd name="connsiteY0" fmla="*/ 785553 h 4713222"/>
                      <a:gd name="connsiteX1" fmla="*/ 785553 w 9998765"/>
                      <a:gd name="connsiteY1" fmla="*/ 0 h 4713222"/>
                      <a:gd name="connsiteX2" fmla="*/ 9213212 w 9998765"/>
                      <a:gd name="connsiteY2" fmla="*/ 0 h 4713222"/>
                      <a:gd name="connsiteX3" fmla="*/ 9998765 w 9998765"/>
                      <a:gd name="connsiteY3" fmla="*/ 785553 h 4713222"/>
                      <a:gd name="connsiteX4" fmla="*/ 9998765 w 9998765"/>
                      <a:gd name="connsiteY4" fmla="*/ 3927669 h 4713222"/>
                      <a:gd name="connsiteX5" fmla="*/ 9213212 w 9998765"/>
                      <a:gd name="connsiteY5" fmla="*/ 4713222 h 4713222"/>
                      <a:gd name="connsiteX6" fmla="*/ 785553 w 9998765"/>
                      <a:gd name="connsiteY6" fmla="*/ 4713222 h 4713222"/>
                      <a:gd name="connsiteX7" fmla="*/ 0 w 9998765"/>
                      <a:gd name="connsiteY7" fmla="*/ 3927669 h 4713222"/>
                      <a:gd name="connsiteX8" fmla="*/ 0 w 9998765"/>
                      <a:gd name="connsiteY8" fmla="*/ 785553 h 4713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998765" h="4713222" fill="none" extrusionOk="0">
                        <a:moveTo>
                          <a:pt x="0" y="785553"/>
                        </a:moveTo>
                        <a:cubicBezTo>
                          <a:pt x="-59196" y="342129"/>
                          <a:pt x="386427" y="28397"/>
                          <a:pt x="785553" y="0"/>
                        </a:cubicBezTo>
                        <a:cubicBezTo>
                          <a:pt x="1980914" y="130954"/>
                          <a:pt x="7759073" y="43574"/>
                          <a:pt x="9213212" y="0"/>
                        </a:cubicBezTo>
                        <a:cubicBezTo>
                          <a:pt x="9672808" y="39659"/>
                          <a:pt x="10035374" y="396548"/>
                          <a:pt x="9998765" y="785553"/>
                        </a:cubicBezTo>
                        <a:cubicBezTo>
                          <a:pt x="9848326" y="1662398"/>
                          <a:pt x="10084644" y="2813639"/>
                          <a:pt x="9998765" y="3927669"/>
                        </a:cubicBezTo>
                        <a:cubicBezTo>
                          <a:pt x="9956862" y="4368399"/>
                          <a:pt x="9580467" y="4667273"/>
                          <a:pt x="9213212" y="4713222"/>
                        </a:cubicBezTo>
                        <a:cubicBezTo>
                          <a:pt x="8170282" y="4868419"/>
                          <a:pt x="3080897" y="4876242"/>
                          <a:pt x="785553" y="4713222"/>
                        </a:cubicBezTo>
                        <a:cubicBezTo>
                          <a:pt x="355556" y="4661112"/>
                          <a:pt x="-5145" y="4364522"/>
                          <a:pt x="0" y="3927669"/>
                        </a:cubicBezTo>
                        <a:cubicBezTo>
                          <a:pt x="64656" y="2692911"/>
                          <a:pt x="-17807" y="1324607"/>
                          <a:pt x="0" y="785553"/>
                        </a:cubicBezTo>
                        <a:close/>
                      </a:path>
                      <a:path w="9998765" h="4713222" stroke="0" extrusionOk="0">
                        <a:moveTo>
                          <a:pt x="0" y="785553"/>
                        </a:moveTo>
                        <a:cubicBezTo>
                          <a:pt x="-23116" y="337445"/>
                          <a:pt x="325957" y="9663"/>
                          <a:pt x="785553" y="0"/>
                        </a:cubicBezTo>
                        <a:cubicBezTo>
                          <a:pt x="1989727" y="132882"/>
                          <a:pt x="6722620" y="-84951"/>
                          <a:pt x="9213212" y="0"/>
                        </a:cubicBezTo>
                        <a:cubicBezTo>
                          <a:pt x="9619995" y="26431"/>
                          <a:pt x="9983482" y="436177"/>
                          <a:pt x="9998765" y="785553"/>
                        </a:cubicBezTo>
                        <a:cubicBezTo>
                          <a:pt x="10018952" y="1463035"/>
                          <a:pt x="10151245" y="2946419"/>
                          <a:pt x="9998765" y="3927669"/>
                        </a:cubicBezTo>
                        <a:cubicBezTo>
                          <a:pt x="10025354" y="4364672"/>
                          <a:pt x="9672656" y="4660547"/>
                          <a:pt x="9213212" y="4713222"/>
                        </a:cubicBezTo>
                        <a:cubicBezTo>
                          <a:pt x="6561421" y="4800861"/>
                          <a:pt x="2091295" y="4640543"/>
                          <a:pt x="785553" y="4713222"/>
                        </a:cubicBezTo>
                        <a:cubicBezTo>
                          <a:pt x="350391" y="4700697"/>
                          <a:pt x="-21177" y="4390947"/>
                          <a:pt x="0" y="3927669"/>
                        </a:cubicBezTo>
                        <a:cubicBezTo>
                          <a:pt x="-38581" y="3530291"/>
                          <a:pt x="63341" y="1842027"/>
                          <a:pt x="0" y="7855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F2B0849-03E1-A66C-6E18-9CAC271F8C85}"/>
              </a:ext>
            </a:extLst>
          </p:cNvPr>
          <p:cNvSpPr/>
          <p:nvPr/>
        </p:nvSpPr>
        <p:spPr>
          <a:xfrm>
            <a:off x="1286784" y="1933161"/>
            <a:ext cx="4552785" cy="29916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70C2C9C-36F8-7476-FCEB-7BE90D8FC019}"/>
              </a:ext>
            </a:extLst>
          </p:cNvPr>
          <p:cNvSpPr/>
          <p:nvPr/>
        </p:nvSpPr>
        <p:spPr>
          <a:xfrm>
            <a:off x="1630016" y="2499690"/>
            <a:ext cx="1630017" cy="824948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移动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939ED8E-C47D-D03B-0269-A3A5947689A4}"/>
              </a:ext>
            </a:extLst>
          </p:cNvPr>
          <p:cNvSpPr/>
          <p:nvPr/>
        </p:nvSpPr>
        <p:spPr>
          <a:xfrm>
            <a:off x="3856383" y="2474843"/>
            <a:ext cx="1630017" cy="824948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奔跑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B23C076-572C-E40C-0E62-F2A4137E2928}"/>
              </a:ext>
            </a:extLst>
          </p:cNvPr>
          <p:cNvSpPr/>
          <p:nvPr/>
        </p:nvSpPr>
        <p:spPr>
          <a:xfrm>
            <a:off x="3846444" y="3558210"/>
            <a:ext cx="1630017" cy="824948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爬行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ECEE5D1-25A2-761C-3EBD-2BECD4CA3D42}"/>
              </a:ext>
            </a:extLst>
          </p:cNvPr>
          <p:cNvSpPr/>
          <p:nvPr/>
        </p:nvSpPr>
        <p:spPr>
          <a:xfrm>
            <a:off x="1630017" y="3548270"/>
            <a:ext cx="1630017" cy="824948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闲置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CEA47FB-2B79-D242-5078-6275413EA519}"/>
              </a:ext>
            </a:extLst>
          </p:cNvPr>
          <p:cNvSpPr/>
          <p:nvPr/>
        </p:nvSpPr>
        <p:spPr>
          <a:xfrm>
            <a:off x="3260033" y="2973789"/>
            <a:ext cx="586411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C6EDEE8-F432-4F7B-60BA-8D6E7C77F07D}"/>
              </a:ext>
            </a:extLst>
          </p:cNvPr>
          <p:cNvSpPr/>
          <p:nvPr/>
        </p:nvSpPr>
        <p:spPr>
          <a:xfrm>
            <a:off x="3269972" y="3924965"/>
            <a:ext cx="586411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41EF80C-DB58-75E7-3590-3134CC2E7D1B}"/>
              </a:ext>
            </a:extLst>
          </p:cNvPr>
          <p:cNvSpPr/>
          <p:nvPr/>
        </p:nvSpPr>
        <p:spPr>
          <a:xfrm flipH="1">
            <a:off x="2422163" y="3299791"/>
            <a:ext cx="45719" cy="2484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A4D270F-4C16-ADE2-8DBB-FFB4FF34A0A0}"/>
              </a:ext>
            </a:extLst>
          </p:cNvPr>
          <p:cNvSpPr/>
          <p:nvPr/>
        </p:nvSpPr>
        <p:spPr>
          <a:xfrm flipH="1">
            <a:off x="4671391" y="3289852"/>
            <a:ext cx="45719" cy="2484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6F6F89B-3779-B3E6-B936-02938CCF59A4}"/>
              </a:ext>
            </a:extLst>
          </p:cNvPr>
          <p:cNvSpPr txBox="1"/>
          <p:nvPr/>
        </p:nvSpPr>
        <p:spPr>
          <a:xfrm>
            <a:off x="1913280" y="4892037"/>
            <a:ext cx="3299791" cy="59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rgbClr val="002060"/>
                </a:solidFill>
                <a:cs typeface="+mn-ea"/>
                <a:sym typeface="+mn-lt"/>
              </a:rPr>
              <a:t>移动子状态机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F232E62-609F-F603-3B49-7B7CCBEE6A6F}"/>
              </a:ext>
            </a:extLst>
          </p:cNvPr>
          <p:cNvSpPr/>
          <p:nvPr/>
        </p:nvSpPr>
        <p:spPr>
          <a:xfrm>
            <a:off x="7176052" y="1918251"/>
            <a:ext cx="2226365" cy="959126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死亡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4D8A4DF-D417-D346-038A-4E4CED11E59C}"/>
              </a:ext>
            </a:extLst>
          </p:cNvPr>
          <p:cNvSpPr/>
          <p:nvPr/>
        </p:nvSpPr>
        <p:spPr>
          <a:xfrm>
            <a:off x="7152531" y="3947824"/>
            <a:ext cx="2226365" cy="959126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攻击</a:t>
            </a:r>
          </a:p>
        </p:txBody>
      </p:sp>
      <p:sp>
        <p:nvSpPr>
          <p:cNvPr id="25" name="箭头: 左 24">
            <a:extLst>
              <a:ext uri="{FF2B5EF4-FFF2-40B4-BE49-F238E27FC236}">
                <a16:creationId xmlns:a16="http://schemas.microsoft.com/office/drawing/2014/main" id="{8CD797AB-D341-531A-478C-0045B159AD2A}"/>
              </a:ext>
            </a:extLst>
          </p:cNvPr>
          <p:cNvSpPr/>
          <p:nvPr/>
        </p:nvSpPr>
        <p:spPr>
          <a:xfrm rot="12807066">
            <a:off x="5800374" y="3677598"/>
            <a:ext cx="1386594" cy="3526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箭头: 左 25">
            <a:extLst>
              <a:ext uri="{FF2B5EF4-FFF2-40B4-BE49-F238E27FC236}">
                <a16:creationId xmlns:a16="http://schemas.microsoft.com/office/drawing/2014/main" id="{56356E98-D4FF-4D08-973B-48A93843824F}"/>
              </a:ext>
            </a:extLst>
          </p:cNvPr>
          <p:cNvSpPr/>
          <p:nvPr/>
        </p:nvSpPr>
        <p:spPr>
          <a:xfrm rot="8832105">
            <a:off x="5824544" y="2655187"/>
            <a:ext cx="1386594" cy="3526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箭头: 上 26">
            <a:extLst>
              <a:ext uri="{FF2B5EF4-FFF2-40B4-BE49-F238E27FC236}">
                <a16:creationId xmlns:a16="http://schemas.microsoft.com/office/drawing/2014/main" id="{27B51D6E-7E76-645E-1F16-B60482B0E482}"/>
              </a:ext>
            </a:extLst>
          </p:cNvPr>
          <p:cNvSpPr/>
          <p:nvPr/>
        </p:nvSpPr>
        <p:spPr>
          <a:xfrm>
            <a:off x="8128478" y="2965721"/>
            <a:ext cx="341574" cy="85985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384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5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123FF-0DF3-7C7D-38EC-B6EE9B26B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CB7C7CD-F827-99A5-CED9-337A8B5275E6}"/>
              </a:ext>
            </a:extLst>
          </p:cNvPr>
          <p:cNvSpPr txBox="1"/>
          <p:nvPr/>
        </p:nvSpPr>
        <p:spPr>
          <a:xfrm>
            <a:off x="2723321" y="1729408"/>
            <a:ext cx="6500191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b="1" dirty="0">
                <a:solidFill>
                  <a:srgbClr val="002060"/>
                </a:solidFill>
                <a:cs typeface="+mn-ea"/>
                <a:sym typeface="+mn-lt"/>
              </a:rPr>
              <a:t>行为树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AF4D0B-14C7-9C21-21F4-807DFC1BA81D}"/>
              </a:ext>
            </a:extLst>
          </p:cNvPr>
          <p:cNvSpPr txBox="1"/>
          <p:nvPr/>
        </p:nvSpPr>
        <p:spPr>
          <a:xfrm>
            <a:off x="3207817" y="3331950"/>
            <a:ext cx="5536095" cy="593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rgbClr val="002060"/>
                </a:solidFill>
                <a:cs typeface="+mn-ea"/>
                <a:sym typeface="+mn-lt"/>
              </a:rPr>
              <a:t>Hierarchy State Machine </a:t>
            </a:r>
            <a:endParaRPr lang="zh-CN" altLang="en-US" sz="28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327490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8E17C494-8B76-488A-02B8-ABA425C589F9}"/>
              </a:ext>
            </a:extLst>
          </p:cNvPr>
          <p:cNvSpPr/>
          <p:nvPr/>
        </p:nvSpPr>
        <p:spPr>
          <a:xfrm>
            <a:off x="5045767" y="1182757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cs typeface="+mn-ea"/>
                <a:sym typeface="+mn-lt"/>
              </a:rPr>
              <a:t>根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4EEBEA3-2229-04F8-8C6C-5DDC726DC53B}"/>
              </a:ext>
            </a:extLst>
          </p:cNvPr>
          <p:cNvSpPr/>
          <p:nvPr/>
        </p:nvSpPr>
        <p:spPr>
          <a:xfrm>
            <a:off x="3167933" y="2067339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BEEEC21-89A9-0548-32F1-2971EC00DF0D}"/>
              </a:ext>
            </a:extLst>
          </p:cNvPr>
          <p:cNvSpPr/>
          <p:nvPr/>
        </p:nvSpPr>
        <p:spPr>
          <a:xfrm>
            <a:off x="6964019" y="2067338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37D5613-95C8-EBF3-9D5B-DE6543E88E06}"/>
              </a:ext>
            </a:extLst>
          </p:cNvPr>
          <p:cNvSpPr/>
          <p:nvPr/>
        </p:nvSpPr>
        <p:spPr>
          <a:xfrm>
            <a:off x="2472193" y="3125856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D93699B-EEF9-6534-202A-FBE705921E3C}"/>
              </a:ext>
            </a:extLst>
          </p:cNvPr>
          <p:cNvSpPr/>
          <p:nvPr/>
        </p:nvSpPr>
        <p:spPr>
          <a:xfrm>
            <a:off x="7710115" y="3125856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A5B094E-70B1-901A-C6F7-552EC4E5ACCF}"/>
              </a:ext>
            </a:extLst>
          </p:cNvPr>
          <p:cNvSpPr/>
          <p:nvPr/>
        </p:nvSpPr>
        <p:spPr>
          <a:xfrm>
            <a:off x="1080714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DDB555F-3CC3-DE1F-1EEA-9E4AD9DF05C5}"/>
              </a:ext>
            </a:extLst>
          </p:cNvPr>
          <p:cNvSpPr/>
          <p:nvPr/>
        </p:nvSpPr>
        <p:spPr>
          <a:xfrm>
            <a:off x="3809007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FF520E2-7F25-6995-68FF-FE5C5388863B}"/>
              </a:ext>
            </a:extLst>
          </p:cNvPr>
          <p:cNvSpPr/>
          <p:nvPr/>
        </p:nvSpPr>
        <p:spPr>
          <a:xfrm>
            <a:off x="6459773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2BAA863-1B1C-CCB8-5F07-0633A5475335}"/>
              </a:ext>
            </a:extLst>
          </p:cNvPr>
          <p:cNvSpPr/>
          <p:nvPr/>
        </p:nvSpPr>
        <p:spPr>
          <a:xfrm>
            <a:off x="8932628" y="4229099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FC4DBB-5AED-42B8-3574-9F2779BA4794}"/>
              </a:ext>
            </a:extLst>
          </p:cNvPr>
          <p:cNvSpPr/>
          <p:nvPr/>
        </p:nvSpPr>
        <p:spPr>
          <a:xfrm rot="4521483">
            <a:off x="5042939" y="1335989"/>
            <a:ext cx="45719" cy="12718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5384765-F07B-FC9E-50E9-25210E07D2F9}"/>
              </a:ext>
            </a:extLst>
          </p:cNvPr>
          <p:cNvSpPr/>
          <p:nvPr/>
        </p:nvSpPr>
        <p:spPr>
          <a:xfrm rot="6158556">
            <a:off x="6293474" y="1325908"/>
            <a:ext cx="54993" cy="12606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2B1A43-C588-1C8C-0DE6-264B07022985}"/>
              </a:ext>
            </a:extLst>
          </p:cNvPr>
          <p:cNvSpPr/>
          <p:nvPr/>
        </p:nvSpPr>
        <p:spPr>
          <a:xfrm rot="3113818">
            <a:off x="3450000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7B19E0A-F239-2DB7-8045-56880A22AA96}"/>
              </a:ext>
            </a:extLst>
          </p:cNvPr>
          <p:cNvSpPr/>
          <p:nvPr/>
        </p:nvSpPr>
        <p:spPr>
          <a:xfrm rot="7371884">
            <a:off x="8008551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4952CB-D703-CFFA-0497-C89EDAEED41D}"/>
              </a:ext>
            </a:extLst>
          </p:cNvPr>
          <p:cNvSpPr/>
          <p:nvPr/>
        </p:nvSpPr>
        <p:spPr>
          <a:xfrm rot="3905517">
            <a:off x="2478250" y="3405479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11F0A1-ED37-CB56-1528-6B3915F5F330}"/>
              </a:ext>
            </a:extLst>
          </p:cNvPr>
          <p:cNvSpPr/>
          <p:nvPr/>
        </p:nvSpPr>
        <p:spPr>
          <a:xfrm rot="6811139">
            <a:off x="3597160" y="3375927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F498579-5B7C-DA56-3673-CED4156AFCCE}"/>
              </a:ext>
            </a:extLst>
          </p:cNvPr>
          <p:cNvSpPr/>
          <p:nvPr/>
        </p:nvSpPr>
        <p:spPr>
          <a:xfrm rot="3905517">
            <a:off x="7763907" y="3384272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791E7CD-8427-D832-A825-AEDD8264A46E}"/>
              </a:ext>
            </a:extLst>
          </p:cNvPr>
          <p:cNvSpPr/>
          <p:nvPr/>
        </p:nvSpPr>
        <p:spPr>
          <a:xfrm rot="6811139">
            <a:off x="8869898" y="3373816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0CA495A-1803-20EA-0E0A-5F55E3753E7D}"/>
              </a:ext>
            </a:extLst>
          </p:cNvPr>
          <p:cNvSpPr/>
          <p:nvPr/>
        </p:nvSpPr>
        <p:spPr>
          <a:xfrm>
            <a:off x="10684565" y="1369804"/>
            <a:ext cx="1242085" cy="606287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cs typeface="+mn-ea"/>
                <a:sym typeface="+mn-lt"/>
              </a:rPr>
              <a:t>成功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80B2C7F-F3FB-8AD1-C6ED-5C26AF4E5F5B}"/>
              </a:ext>
            </a:extLst>
          </p:cNvPr>
          <p:cNvSpPr/>
          <p:nvPr/>
        </p:nvSpPr>
        <p:spPr>
          <a:xfrm>
            <a:off x="10684566" y="2377835"/>
            <a:ext cx="1242085" cy="60628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cs typeface="+mn-ea"/>
                <a:sym typeface="+mn-lt"/>
              </a:rPr>
              <a:t>失败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5B01B0B2-B93D-80BF-6027-FC2D8641B4B4}"/>
              </a:ext>
            </a:extLst>
          </p:cNvPr>
          <p:cNvSpPr/>
          <p:nvPr/>
        </p:nvSpPr>
        <p:spPr>
          <a:xfrm>
            <a:off x="10684566" y="3374333"/>
            <a:ext cx="1242085" cy="606287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cs typeface="+mn-ea"/>
                <a:sym typeface="+mn-lt"/>
              </a:rPr>
              <a:t>运行中</a:t>
            </a:r>
          </a:p>
        </p:txBody>
      </p:sp>
    </p:spTree>
    <p:extLst>
      <p:ext uri="{BB962C8B-B14F-4D97-AF65-F5344CB8AC3E}">
        <p14:creationId xmlns:p14="http://schemas.microsoft.com/office/powerpoint/2010/main" val="21598961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8E17C494-8B76-488A-02B8-ABA425C589F9}"/>
              </a:ext>
            </a:extLst>
          </p:cNvPr>
          <p:cNvSpPr/>
          <p:nvPr/>
        </p:nvSpPr>
        <p:spPr>
          <a:xfrm>
            <a:off x="5045767" y="1182757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4EEBEA3-2229-04F8-8C6C-5DDC726DC53B}"/>
              </a:ext>
            </a:extLst>
          </p:cNvPr>
          <p:cNvSpPr/>
          <p:nvPr/>
        </p:nvSpPr>
        <p:spPr>
          <a:xfrm>
            <a:off x="3167933" y="2067339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BEEEC21-89A9-0548-32F1-2971EC00DF0D}"/>
              </a:ext>
            </a:extLst>
          </p:cNvPr>
          <p:cNvSpPr/>
          <p:nvPr/>
        </p:nvSpPr>
        <p:spPr>
          <a:xfrm>
            <a:off x="6964019" y="2067338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||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37D5613-95C8-EBF3-9D5B-DE6543E88E06}"/>
              </a:ext>
            </a:extLst>
          </p:cNvPr>
          <p:cNvSpPr/>
          <p:nvPr/>
        </p:nvSpPr>
        <p:spPr>
          <a:xfrm>
            <a:off x="2472193" y="3125856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D93699B-EEF9-6534-202A-FBE705921E3C}"/>
              </a:ext>
            </a:extLst>
          </p:cNvPr>
          <p:cNvSpPr/>
          <p:nvPr/>
        </p:nvSpPr>
        <p:spPr>
          <a:xfrm>
            <a:off x="7710115" y="3125856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||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A5B094E-70B1-901A-C6F7-552EC4E5ACCF}"/>
              </a:ext>
            </a:extLst>
          </p:cNvPr>
          <p:cNvSpPr/>
          <p:nvPr/>
        </p:nvSpPr>
        <p:spPr>
          <a:xfrm>
            <a:off x="1080714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DDB555F-3CC3-DE1F-1EEA-9E4AD9DF05C5}"/>
              </a:ext>
            </a:extLst>
          </p:cNvPr>
          <p:cNvSpPr/>
          <p:nvPr/>
        </p:nvSpPr>
        <p:spPr>
          <a:xfrm>
            <a:off x="3809007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FF520E2-7F25-6995-68FF-FE5C5388863B}"/>
              </a:ext>
            </a:extLst>
          </p:cNvPr>
          <p:cNvSpPr/>
          <p:nvPr/>
        </p:nvSpPr>
        <p:spPr>
          <a:xfrm>
            <a:off x="6459773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2BAA863-1B1C-CCB8-5F07-0633A5475335}"/>
              </a:ext>
            </a:extLst>
          </p:cNvPr>
          <p:cNvSpPr/>
          <p:nvPr/>
        </p:nvSpPr>
        <p:spPr>
          <a:xfrm>
            <a:off x="8932628" y="4229099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FC4DBB-5AED-42B8-3574-9F2779BA4794}"/>
              </a:ext>
            </a:extLst>
          </p:cNvPr>
          <p:cNvSpPr/>
          <p:nvPr/>
        </p:nvSpPr>
        <p:spPr>
          <a:xfrm rot="4521483">
            <a:off x="5042939" y="1335989"/>
            <a:ext cx="45719" cy="12718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5384765-F07B-FC9E-50E9-25210E07D2F9}"/>
              </a:ext>
            </a:extLst>
          </p:cNvPr>
          <p:cNvSpPr/>
          <p:nvPr/>
        </p:nvSpPr>
        <p:spPr>
          <a:xfrm rot="6158556">
            <a:off x="6293474" y="1325908"/>
            <a:ext cx="54993" cy="12606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2B1A43-C588-1C8C-0DE6-264B07022985}"/>
              </a:ext>
            </a:extLst>
          </p:cNvPr>
          <p:cNvSpPr/>
          <p:nvPr/>
        </p:nvSpPr>
        <p:spPr>
          <a:xfrm rot="3113818">
            <a:off x="3450000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7B19E0A-F239-2DB7-8045-56880A22AA96}"/>
              </a:ext>
            </a:extLst>
          </p:cNvPr>
          <p:cNvSpPr/>
          <p:nvPr/>
        </p:nvSpPr>
        <p:spPr>
          <a:xfrm rot="7371884">
            <a:off x="8008551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4952CB-D703-CFFA-0497-C89EDAEED41D}"/>
              </a:ext>
            </a:extLst>
          </p:cNvPr>
          <p:cNvSpPr/>
          <p:nvPr/>
        </p:nvSpPr>
        <p:spPr>
          <a:xfrm rot="3905517">
            <a:off x="2478250" y="3405479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11F0A1-ED37-CB56-1528-6B3915F5F330}"/>
              </a:ext>
            </a:extLst>
          </p:cNvPr>
          <p:cNvSpPr/>
          <p:nvPr/>
        </p:nvSpPr>
        <p:spPr>
          <a:xfrm rot="6811139">
            <a:off x="3597160" y="3375927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F498579-5B7C-DA56-3673-CED4156AFCCE}"/>
              </a:ext>
            </a:extLst>
          </p:cNvPr>
          <p:cNvSpPr/>
          <p:nvPr/>
        </p:nvSpPr>
        <p:spPr>
          <a:xfrm rot="3905517">
            <a:off x="7763907" y="3384272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791E7CD-8427-D832-A825-AEDD8264A46E}"/>
              </a:ext>
            </a:extLst>
          </p:cNvPr>
          <p:cNvSpPr/>
          <p:nvPr/>
        </p:nvSpPr>
        <p:spPr>
          <a:xfrm rot="6811139">
            <a:off x="8869898" y="3373816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0CA495A-1803-20EA-0E0A-5F55E3753E7D}"/>
              </a:ext>
            </a:extLst>
          </p:cNvPr>
          <p:cNvSpPr/>
          <p:nvPr/>
        </p:nvSpPr>
        <p:spPr>
          <a:xfrm>
            <a:off x="10684565" y="1369804"/>
            <a:ext cx="1242085" cy="606287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cs typeface="+mn-ea"/>
                <a:sym typeface="+mn-lt"/>
              </a:rPr>
              <a:t>成功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80B2C7F-F3FB-8AD1-C6ED-5C26AF4E5F5B}"/>
              </a:ext>
            </a:extLst>
          </p:cNvPr>
          <p:cNvSpPr/>
          <p:nvPr/>
        </p:nvSpPr>
        <p:spPr>
          <a:xfrm>
            <a:off x="10684566" y="2377835"/>
            <a:ext cx="1242085" cy="60628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cs typeface="+mn-ea"/>
                <a:sym typeface="+mn-lt"/>
              </a:rPr>
              <a:t>失败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5B01B0B2-B93D-80BF-6027-FC2D8641B4B4}"/>
              </a:ext>
            </a:extLst>
          </p:cNvPr>
          <p:cNvSpPr/>
          <p:nvPr/>
        </p:nvSpPr>
        <p:spPr>
          <a:xfrm>
            <a:off x="10684566" y="3374333"/>
            <a:ext cx="1242085" cy="606287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cs typeface="+mn-ea"/>
                <a:sym typeface="+mn-lt"/>
              </a:rPr>
              <a:t>运行中</a:t>
            </a:r>
          </a:p>
        </p:txBody>
      </p:sp>
    </p:spTree>
    <p:extLst>
      <p:ext uri="{BB962C8B-B14F-4D97-AF65-F5344CB8AC3E}">
        <p14:creationId xmlns:p14="http://schemas.microsoft.com/office/powerpoint/2010/main" val="340871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8E17C494-8B76-488A-02B8-ABA425C589F9}"/>
              </a:ext>
            </a:extLst>
          </p:cNvPr>
          <p:cNvSpPr/>
          <p:nvPr/>
        </p:nvSpPr>
        <p:spPr>
          <a:xfrm>
            <a:off x="5045767" y="1182757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4EEBEA3-2229-04F8-8C6C-5DDC726DC53B}"/>
              </a:ext>
            </a:extLst>
          </p:cNvPr>
          <p:cNvSpPr/>
          <p:nvPr/>
        </p:nvSpPr>
        <p:spPr>
          <a:xfrm>
            <a:off x="3167933" y="2067339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BEEEC21-89A9-0548-32F1-2971EC00DF0D}"/>
              </a:ext>
            </a:extLst>
          </p:cNvPr>
          <p:cNvSpPr/>
          <p:nvPr/>
        </p:nvSpPr>
        <p:spPr>
          <a:xfrm>
            <a:off x="6964019" y="2067338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||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37D5613-95C8-EBF3-9D5B-DE6543E88E06}"/>
              </a:ext>
            </a:extLst>
          </p:cNvPr>
          <p:cNvSpPr/>
          <p:nvPr/>
        </p:nvSpPr>
        <p:spPr>
          <a:xfrm>
            <a:off x="2472193" y="3125856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D93699B-EEF9-6534-202A-FBE705921E3C}"/>
              </a:ext>
            </a:extLst>
          </p:cNvPr>
          <p:cNvSpPr/>
          <p:nvPr/>
        </p:nvSpPr>
        <p:spPr>
          <a:xfrm>
            <a:off x="7710115" y="3125856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||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A5B094E-70B1-901A-C6F7-552EC4E5ACCF}"/>
              </a:ext>
            </a:extLst>
          </p:cNvPr>
          <p:cNvSpPr/>
          <p:nvPr/>
        </p:nvSpPr>
        <p:spPr>
          <a:xfrm>
            <a:off x="1080714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条件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DDB555F-3CC3-DE1F-1EEA-9E4AD9DF05C5}"/>
              </a:ext>
            </a:extLst>
          </p:cNvPr>
          <p:cNvSpPr/>
          <p:nvPr/>
        </p:nvSpPr>
        <p:spPr>
          <a:xfrm>
            <a:off x="3809007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行为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FF520E2-7F25-6995-68FF-FE5C5388863B}"/>
              </a:ext>
            </a:extLst>
          </p:cNvPr>
          <p:cNvSpPr/>
          <p:nvPr/>
        </p:nvSpPr>
        <p:spPr>
          <a:xfrm>
            <a:off x="6459773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条件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2BAA863-1B1C-CCB8-5F07-0633A5475335}"/>
              </a:ext>
            </a:extLst>
          </p:cNvPr>
          <p:cNvSpPr/>
          <p:nvPr/>
        </p:nvSpPr>
        <p:spPr>
          <a:xfrm>
            <a:off x="8932628" y="4229099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行为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FC4DBB-5AED-42B8-3574-9F2779BA4794}"/>
              </a:ext>
            </a:extLst>
          </p:cNvPr>
          <p:cNvSpPr/>
          <p:nvPr/>
        </p:nvSpPr>
        <p:spPr>
          <a:xfrm rot="4521483">
            <a:off x="5042939" y="1335989"/>
            <a:ext cx="45719" cy="12718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5384765-F07B-FC9E-50E9-25210E07D2F9}"/>
              </a:ext>
            </a:extLst>
          </p:cNvPr>
          <p:cNvSpPr/>
          <p:nvPr/>
        </p:nvSpPr>
        <p:spPr>
          <a:xfrm rot="6158556">
            <a:off x="6293474" y="1325908"/>
            <a:ext cx="54993" cy="12606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2B1A43-C588-1C8C-0DE6-264B07022985}"/>
              </a:ext>
            </a:extLst>
          </p:cNvPr>
          <p:cNvSpPr/>
          <p:nvPr/>
        </p:nvSpPr>
        <p:spPr>
          <a:xfrm rot="3113818">
            <a:off x="3450000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7B19E0A-F239-2DB7-8045-56880A22AA96}"/>
              </a:ext>
            </a:extLst>
          </p:cNvPr>
          <p:cNvSpPr/>
          <p:nvPr/>
        </p:nvSpPr>
        <p:spPr>
          <a:xfrm rot="7371884">
            <a:off x="8008551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4952CB-D703-CFFA-0497-C89EDAEED41D}"/>
              </a:ext>
            </a:extLst>
          </p:cNvPr>
          <p:cNvSpPr/>
          <p:nvPr/>
        </p:nvSpPr>
        <p:spPr>
          <a:xfrm rot="3905517">
            <a:off x="2478250" y="3405479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11F0A1-ED37-CB56-1528-6B3915F5F330}"/>
              </a:ext>
            </a:extLst>
          </p:cNvPr>
          <p:cNvSpPr/>
          <p:nvPr/>
        </p:nvSpPr>
        <p:spPr>
          <a:xfrm rot="6811139">
            <a:off x="3597160" y="3375927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F498579-5B7C-DA56-3673-CED4156AFCCE}"/>
              </a:ext>
            </a:extLst>
          </p:cNvPr>
          <p:cNvSpPr/>
          <p:nvPr/>
        </p:nvSpPr>
        <p:spPr>
          <a:xfrm rot="3905517">
            <a:off x="7763907" y="3384272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791E7CD-8427-D832-A825-AEDD8264A46E}"/>
              </a:ext>
            </a:extLst>
          </p:cNvPr>
          <p:cNvSpPr/>
          <p:nvPr/>
        </p:nvSpPr>
        <p:spPr>
          <a:xfrm rot="6811139">
            <a:off x="8869898" y="3373816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0CA495A-1803-20EA-0E0A-5F55E3753E7D}"/>
              </a:ext>
            </a:extLst>
          </p:cNvPr>
          <p:cNvSpPr/>
          <p:nvPr/>
        </p:nvSpPr>
        <p:spPr>
          <a:xfrm>
            <a:off x="10684565" y="1369804"/>
            <a:ext cx="1242085" cy="606287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cs typeface="+mn-ea"/>
                <a:sym typeface="+mn-lt"/>
              </a:rPr>
              <a:t>成功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80B2C7F-F3FB-8AD1-C6ED-5C26AF4E5F5B}"/>
              </a:ext>
            </a:extLst>
          </p:cNvPr>
          <p:cNvSpPr/>
          <p:nvPr/>
        </p:nvSpPr>
        <p:spPr>
          <a:xfrm>
            <a:off x="10684566" y="2377835"/>
            <a:ext cx="1242085" cy="60628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cs typeface="+mn-ea"/>
                <a:sym typeface="+mn-lt"/>
              </a:rPr>
              <a:t>失败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5B01B0B2-B93D-80BF-6027-FC2D8641B4B4}"/>
              </a:ext>
            </a:extLst>
          </p:cNvPr>
          <p:cNvSpPr/>
          <p:nvPr/>
        </p:nvSpPr>
        <p:spPr>
          <a:xfrm>
            <a:off x="10684566" y="3374333"/>
            <a:ext cx="1242085" cy="606287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cs typeface="+mn-ea"/>
                <a:sym typeface="+mn-lt"/>
              </a:rPr>
              <a:t>运行中</a:t>
            </a:r>
          </a:p>
        </p:txBody>
      </p:sp>
      <p:sp>
        <p:nvSpPr>
          <p:cNvPr id="4" name="流程图: 接点 3">
            <a:extLst>
              <a:ext uri="{FF2B5EF4-FFF2-40B4-BE49-F238E27FC236}">
                <a16:creationId xmlns:a16="http://schemas.microsoft.com/office/drawing/2014/main" id="{B26CA12D-CE39-C1F9-EB29-F417009164BB}"/>
              </a:ext>
            </a:extLst>
          </p:cNvPr>
          <p:cNvSpPr/>
          <p:nvPr/>
        </p:nvSpPr>
        <p:spPr>
          <a:xfrm>
            <a:off x="6172037" y="1514167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1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A2257D5D-A9B9-C860-F86A-00447D7DA1B9}"/>
              </a:ext>
            </a:extLst>
          </p:cNvPr>
          <p:cNvSpPr/>
          <p:nvPr/>
        </p:nvSpPr>
        <p:spPr>
          <a:xfrm>
            <a:off x="4356655" y="2370481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2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D899E845-94C5-1965-F082-3E8B49EA313D}"/>
              </a:ext>
            </a:extLst>
          </p:cNvPr>
          <p:cNvSpPr/>
          <p:nvPr/>
        </p:nvSpPr>
        <p:spPr>
          <a:xfrm>
            <a:off x="3659138" y="3395645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3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E1CE7273-8B45-3B59-1B2E-D7EAD027D172}"/>
              </a:ext>
            </a:extLst>
          </p:cNvPr>
          <p:cNvSpPr/>
          <p:nvPr/>
        </p:nvSpPr>
        <p:spPr>
          <a:xfrm>
            <a:off x="2271424" y="4511999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4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2EF5A9D9-7234-64C6-FBA9-73EF8A5C20BB}"/>
              </a:ext>
            </a:extLst>
          </p:cNvPr>
          <p:cNvSpPr/>
          <p:nvPr/>
        </p:nvSpPr>
        <p:spPr>
          <a:xfrm>
            <a:off x="5031191" y="453224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5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406DF442-0AD0-46A4-5595-4F508666152B}"/>
              </a:ext>
            </a:extLst>
          </p:cNvPr>
          <p:cNvSpPr/>
          <p:nvPr/>
        </p:nvSpPr>
        <p:spPr>
          <a:xfrm>
            <a:off x="8167861" y="2370481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6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628CADC0-0293-21D8-B7E8-F875444BA141}"/>
              </a:ext>
            </a:extLst>
          </p:cNvPr>
          <p:cNvSpPr/>
          <p:nvPr/>
        </p:nvSpPr>
        <p:spPr>
          <a:xfrm>
            <a:off x="8932179" y="3435057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7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73B45658-6877-BD09-3AC4-067B9CFBB2D9}"/>
              </a:ext>
            </a:extLst>
          </p:cNvPr>
          <p:cNvSpPr/>
          <p:nvPr/>
        </p:nvSpPr>
        <p:spPr>
          <a:xfrm>
            <a:off x="7624549" y="453721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8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3F14DA0C-ED76-3FB4-34F4-CEA8A1A7A173}"/>
              </a:ext>
            </a:extLst>
          </p:cNvPr>
          <p:cNvSpPr/>
          <p:nvPr/>
        </p:nvSpPr>
        <p:spPr>
          <a:xfrm>
            <a:off x="10129210" y="453224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9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410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4" grpId="0" animBg="1"/>
      <p:bldP spid="14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8E17C494-8B76-488A-02B8-ABA425C589F9}"/>
              </a:ext>
            </a:extLst>
          </p:cNvPr>
          <p:cNvSpPr/>
          <p:nvPr/>
        </p:nvSpPr>
        <p:spPr>
          <a:xfrm>
            <a:off x="5045767" y="1182757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4EEBEA3-2229-04F8-8C6C-5DDC726DC53B}"/>
              </a:ext>
            </a:extLst>
          </p:cNvPr>
          <p:cNvSpPr/>
          <p:nvPr/>
        </p:nvSpPr>
        <p:spPr>
          <a:xfrm>
            <a:off x="3167933" y="2067339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BEEEC21-89A9-0548-32F1-2971EC00DF0D}"/>
              </a:ext>
            </a:extLst>
          </p:cNvPr>
          <p:cNvSpPr/>
          <p:nvPr/>
        </p:nvSpPr>
        <p:spPr>
          <a:xfrm>
            <a:off x="6964019" y="2067338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||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37D5613-95C8-EBF3-9D5B-DE6543E88E06}"/>
              </a:ext>
            </a:extLst>
          </p:cNvPr>
          <p:cNvSpPr/>
          <p:nvPr/>
        </p:nvSpPr>
        <p:spPr>
          <a:xfrm>
            <a:off x="2472193" y="3125856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D93699B-EEF9-6534-202A-FBE705921E3C}"/>
              </a:ext>
            </a:extLst>
          </p:cNvPr>
          <p:cNvSpPr/>
          <p:nvPr/>
        </p:nvSpPr>
        <p:spPr>
          <a:xfrm>
            <a:off x="7710115" y="3125856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||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A5B094E-70B1-901A-C6F7-552EC4E5ACCF}"/>
              </a:ext>
            </a:extLst>
          </p:cNvPr>
          <p:cNvSpPr/>
          <p:nvPr/>
        </p:nvSpPr>
        <p:spPr>
          <a:xfrm>
            <a:off x="1080714" y="4229100"/>
            <a:ext cx="1282148" cy="6062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条件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DDB555F-3CC3-DE1F-1EEA-9E4AD9DF05C5}"/>
              </a:ext>
            </a:extLst>
          </p:cNvPr>
          <p:cNvSpPr/>
          <p:nvPr/>
        </p:nvSpPr>
        <p:spPr>
          <a:xfrm>
            <a:off x="3809007" y="4229100"/>
            <a:ext cx="1282148" cy="60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行为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FF520E2-7F25-6995-68FF-FE5C5388863B}"/>
              </a:ext>
            </a:extLst>
          </p:cNvPr>
          <p:cNvSpPr/>
          <p:nvPr/>
        </p:nvSpPr>
        <p:spPr>
          <a:xfrm>
            <a:off x="6459773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条件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2BAA863-1B1C-CCB8-5F07-0633A5475335}"/>
              </a:ext>
            </a:extLst>
          </p:cNvPr>
          <p:cNvSpPr/>
          <p:nvPr/>
        </p:nvSpPr>
        <p:spPr>
          <a:xfrm>
            <a:off x="8932628" y="4229099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行为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FC4DBB-5AED-42B8-3574-9F2779BA4794}"/>
              </a:ext>
            </a:extLst>
          </p:cNvPr>
          <p:cNvSpPr/>
          <p:nvPr/>
        </p:nvSpPr>
        <p:spPr>
          <a:xfrm rot="4521483">
            <a:off x="5042939" y="1335989"/>
            <a:ext cx="45719" cy="12718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5384765-F07B-FC9E-50E9-25210E07D2F9}"/>
              </a:ext>
            </a:extLst>
          </p:cNvPr>
          <p:cNvSpPr/>
          <p:nvPr/>
        </p:nvSpPr>
        <p:spPr>
          <a:xfrm rot="6158556">
            <a:off x="6293474" y="1325908"/>
            <a:ext cx="54993" cy="12606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2B1A43-C588-1C8C-0DE6-264B07022985}"/>
              </a:ext>
            </a:extLst>
          </p:cNvPr>
          <p:cNvSpPr/>
          <p:nvPr/>
        </p:nvSpPr>
        <p:spPr>
          <a:xfrm rot="3113818">
            <a:off x="3450000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7B19E0A-F239-2DB7-8045-56880A22AA96}"/>
              </a:ext>
            </a:extLst>
          </p:cNvPr>
          <p:cNvSpPr/>
          <p:nvPr/>
        </p:nvSpPr>
        <p:spPr>
          <a:xfrm rot="7371884">
            <a:off x="8008551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4952CB-D703-CFFA-0497-C89EDAEED41D}"/>
              </a:ext>
            </a:extLst>
          </p:cNvPr>
          <p:cNvSpPr/>
          <p:nvPr/>
        </p:nvSpPr>
        <p:spPr>
          <a:xfrm rot="3905517">
            <a:off x="2478250" y="3405479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11F0A1-ED37-CB56-1528-6B3915F5F330}"/>
              </a:ext>
            </a:extLst>
          </p:cNvPr>
          <p:cNvSpPr/>
          <p:nvPr/>
        </p:nvSpPr>
        <p:spPr>
          <a:xfrm rot="6811139">
            <a:off x="3597160" y="3375927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F498579-5B7C-DA56-3673-CED4156AFCCE}"/>
              </a:ext>
            </a:extLst>
          </p:cNvPr>
          <p:cNvSpPr/>
          <p:nvPr/>
        </p:nvSpPr>
        <p:spPr>
          <a:xfrm rot="3905517">
            <a:off x="7763907" y="3384272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791E7CD-8427-D832-A825-AEDD8264A46E}"/>
              </a:ext>
            </a:extLst>
          </p:cNvPr>
          <p:cNvSpPr/>
          <p:nvPr/>
        </p:nvSpPr>
        <p:spPr>
          <a:xfrm rot="6811139">
            <a:off x="8869898" y="3373816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流程图: 接点 3">
            <a:extLst>
              <a:ext uri="{FF2B5EF4-FFF2-40B4-BE49-F238E27FC236}">
                <a16:creationId xmlns:a16="http://schemas.microsoft.com/office/drawing/2014/main" id="{B26CA12D-CE39-C1F9-EB29-F417009164BB}"/>
              </a:ext>
            </a:extLst>
          </p:cNvPr>
          <p:cNvSpPr/>
          <p:nvPr/>
        </p:nvSpPr>
        <p:spPr>
          <a:xfrm>
            <a:off x="6172037" y="1514167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1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A2257D5D-A9B9-C860-F86A-00447D7DA1B9}"/>
              </a:ext>
            </a:extLst>
          </p:cNvPr>
          <p:cNvSpPr/>
          <p:nvPr/>
        </p:nvSpPr>
        <p:spPr>
          <a:xfrm>
            <a:off x="4356655" y="2370481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2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D899E845-94C5-1965-F082-3E8B49EA313D}"/>
              </a:ext>
            </a:extLst>
          </p:cNvPr>
          <p:cNvSpPr/>
          <p:nvPr/>
        </p:nvSpPr>
        <p:spPr>
          <a:xfrm>
            <a:off x="3659138" y="3395645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3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E1CE7273-8B45-3B59-1B2E-D7EAD027D172}"/>
              </a:ext>
            </a:extLst>
          </p:cNvPr>
          <p:cNvSpPr/>
          <p:nvPr/>
        </p:nvSpPr>
        <p:spPr>
          <a:xfrm>
            <a:off x="2271424" y="4511999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4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2EF5A9D9-7234-64C6-FBA9-73EF8A5C20BB}"/>
              </a:ext>
            </a:extLst>
          </p:cNvPr>
          <p:cNvSpPr/>
          <p:nvPr/>
        </p:nvSpPr>
        <p:spPr>
          <a:xfrm>
            <a:off x="5031191" y="453224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5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406DF442-0AD0-46A4-5595-4F508666152B}"/>
              </a:ext>
            </a:extLst>
          </p:cNvPr>
          <p:cNvSpPr/>
          <p:nvPr/>
        </p:nvSpPr>
        <p:spPr>
          <a:xfrm>
            <a:off x="8167861" y="2370481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6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628CADC0-0293-21D8-B7E8-F875444BA141}"/>
              </a:ext>
            </a:extLst>
          </p:cNvPr>
          <p:cNvSpPr/>
          <p:nvPr/>
        </p:nvSpPr>
        <p:spPr>
          <a:xfrm>
            <a:off x="8932179" y="3435057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7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73B45658-6877-BD09-3AC4-067B9CFBB2D9}"/>
              </a:ext>
            </a:extLst>
          </p:cNvPr>
          <p:cNvSpPr/>
          <p:nvPr/>
        </p:nvSpPr>
        <p:spPr>
          <a:xfrm>
            <a:off x="7624549" y="453721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8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3F14DA0C-ED76-3FB4-34F4-CEA8A1A7A173}"/>
              </a:ext>
            </a:extLst>
          </p:cNvPr>
          <p:cNvSpPr/>
          <p:nvPr/>
        </p:nvSpPr>
        <p:spPr>
          <a:xfrm>
            <a:off x="10129210" y="453224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9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501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D28F82A-C714-4D9B-89AD-8AD8AF2134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0160" y="2029876"/>
            <a:ext cx="1107757" cy="923330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01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AB2E15B4-1C13-468C-B16D-4295FE5389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0160" y="2622561"/>
            <a:ext cx="2376000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引言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05F69784-0C21-4D25-8162-BF273046F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160" y="3087789"/>
            <a:ext cx="2376000" cy="295466"/>
          </a:xfr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Background of Project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1F065DB-5D2E-48E7-B07E-03639484AA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1321" y="2029876"/>
            <a:ext cx="1107757" cy="923330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02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BFFE680-89ED-4211-859C-35DF3AF7A0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71321" y="2622561"/>
            <a:ext cx="2376000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发展历程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1CB2BD1-3B7D-4E9B-876A-C18AB78168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07964" y="3084226"/>
            <a:ext cx="2376000" cy="295466"/>
          </a:xfr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Development history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999F9E3-3617-439F-81F9-770472EB97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20160" y="3914761"/>
            <a:ext cx="1107757" cy="923330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03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A496937-FF56-4EB0-9148-90772F0D49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20160" y="4507446"/>
            <a:ext cx="2376000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实现方式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06A8888-3C0C-4B54-AF77-834FE61A8B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20160" y="4972674"/>
            <a:ext cx="2376000" cy="295466"/>
          </a:xfr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Implementation mode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AFE1CE79-7674-4EC6-8F12-3A82929674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71321" y="3914761"/>
            <a:ext cx="1107757" cy="923330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04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8F86F9AE-B6E1-4D3E-BF2B-60F54B80CFC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71321" y="4507446"/>
            <a:ext cx="2376000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未来趋势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EBDDEA0-2DD3-4614-82F8-60BE42BE76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71321" y="4972674"/>
            <a:ext cx="2376000" cy="295466"/>
          </a:xfr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Future trend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CBD4845-CE03-47B2-91F1-82274480AB38}"/>
              </a:ext>
            </a:extLst>
          </p:cNvPr>
          <p:cNvSpPr/>
          <p:nvPr/>
        </p:nvSpPr>
        <p:spPr>
          <a:xfrm>
            <a:off x="1320160" y="5875362"/>
            <a:ext cx="13462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42640F7-1ADB-4AC2-A07D-234DB58A5055}"/>
              </a:ext>
            </a:extLst>
          </p:cNvPr>
          <p:cNvSpPr/>
          <p:nvPr/>
        </p:nvSpPr>
        <p:spPr>
          <a:xfrm>
            <a:off x="1522091" y="5875362"/>
            <a:ext cx="13462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61293DA-0B01-4CE9-948F-1A35D18F6DEC}"/>
              </a:ext>
            </a:extLst>
          </p:cNvPr>
          <p:cNvSpPr/>
          <p:nvPr/>
        </p:nvSpPr>
        <p:spPr>
          <a:xfrm>
            <a:off x="1724020" y="5875362"/>
            <a:ext cx="13462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53AB8F7-16DF-45DF-AB34-3E80529E5B43}"/>
              </a:ext>
            </a:extLst>
          </p:cNvPr>
          <p:cNvSpPr/>
          <p:nvPr/>
        </p:nvSpPr>
        <p:spPr>
          <a:xfrm>
            <a:off x="1925950" y="5875362"/>
            <a:ext cx="13462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6503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8E17C494-8B76-488A-02B8-ABA425C589F9}"/>
              </a:ext>
            </a:extLst>
          </p:cNvPr>
          <p:cNvSpPr/>
          <p:nvPr/>
        </p:nvSpPr>
        <p:spPr>
          <a:xfrm>
            <a:off x="5045767" y="1182757"/>
            <a:ext cx="1282148" cy="60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4EEBEA3-2229-04F8-8C6C-5DDC726DC53B}"/>
              </a:ext>
            </a:extLst>
          </p:cNvPr>
          <p:cNvSpPr/>
          <p:nvPr/>
        </p:nvSpPr>
        <p:spPr>
          <a:xfrm>
            <a:off x="3167933" y="2067339"/>
            <a:ext cx="1282148" cy="60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BEEEC21-89A9-0548-32F1-2971EC00DF0D}"/>
              </a:ext>
            </a:extLst>
          </p:cNvPr>
          <p:cNvSpPr/>
          <p:nvPr/>
        </p:nvSpPr>
        <p:spPr>
          <a:xfrm>
            <a:off x="6964019" y="2067338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||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37D5613-95C8-EBF3-9D5B-DE6543E88E06}"/>
              </a:ext>
            </a:extLst>
          </p:cNvPr>
          <p:cNvSpPr/>
          <p:nvPr/>
        </p:nvSpPr>
        <p:spPr>
          <a:xfrm>
            <a:off x="2472193" y="3125856"/>
            <a:ext cx="1282148" cy="60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D93699B-EEF9-6534-202A-FBE705921E3C}"/>
              </a:ext>
            </a:extLst>
          </p:cNvPr>
          <p:cNvSpPr/>
          <p:nvPr/>
        </p:nvSpPr>
        <p:spPr>
          <a:xfrm>
            <a:off x="7710115" y="3125856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||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A5B094E-70B1-901A-C6F7-552EC4E5ACCF}"/>
              </a:ext>
            </a:extLst>
          </p:cNvPr>
          <p:cNvSpPr/>
          <p:nvPr/>
        </p:nvSpPr>
        <p:spPr>
          <a:xfrm>
            <a:off x="1080714" y="4229100"/>
            <a:ext cx="1282148" cy="6062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条件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DDB555F-3CC3-DE1F-1EEA-9E4AD9DF05C5}"/>
              </a:ext>
            </a:extLst>
          </p:cNvPr>
          <p:cNvSpPr/>
          <p:nvPr/>
        </p:nvSpPr>
        <p:spPr>
          <a:xfrm>
            <a:off x="3809007" y="4229100"/>
            <a:ext cx="1282148" cy="60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行为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FF520E2-7F25-6995-68FF-FE5C5388863B}"/>
              </a:ext>
            </a:extLst>
          </p:cNvPr>
          <p:cNvSpPr/>
          <p:nvPr/>
        </p:nvSpPr>
        <p:spPr>
          <a:xfrm>
            <a:off x="6459773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条件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2BAA863-1B1C-CCB8-5F07-0633A5475335}"/>
              </a:ext>
            </a:extLst>
          </p:cNvPr>
          <p:cNvSpPr/>
          <p:nvPr/>
        </p:nvSpPr>
        <p:spPr>
          <a:xfrm>
            <a:off x="8932628" y="4229099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行为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FC4DBB-5AED-42B8-3574-9F2779BA4794}"/>
              </a:ext>
            </a:extLst>
          </p:cNvPr>
          <p:cNvSpPr/>
          <p:nvPr/>
        </p:nvSpPr>
        <p:spPr>
          <a:xfrm rot="4521483">
            <a:off x="5042939" y="1335989"/>
            <a:ext cx="45719" cy="12718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5384765-F07B-FC9E-50E9-25210E07D2F9}"/>
              </a:ext>
            </a:extLst>
          </p:cNvPr>
          <p:cNvSpPr/>
          <p:nvPr/>
        </p:nvSpPr>
        <p:spPr>
          <a:xfrm rot="6158556">
            <a:off x="6293474" y="1325908"/>
            <a:ext cx="54993" cy="12606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2B1A43-C588-1C8C-0DE6-264B07022985}"/>
              </a:ext>
            </a:extLst>
          </p:cNvPr>
          <p:cNvSpPr/>
          <p:nvPr/>
        </p:nvSpPr>
        <p:spPr>
          <a:xfrm rot="3113818">
            <a:off x="3450000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7B19E0A-F239-2DB7-8045-56880A22AA96}"/>
              </a:ext>
            </a:extLst>
          </p:cNvPr>
          <p:cNvSpPr/>
          <p:nvPr/>
        </p:nvSpPr>
        <p:spPr>
          <a:xfrm rot="7371884">
            <a:off x="8008551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4952CB-D703-CFFA-0497-C89EDAEED41D}"/>
              </a:ext>
            </a:extLst>
          </p:cNvPr>
          <p:cNvSpPr/>
          <p:nvPr/>
        </p:nvSpPr>
        <p:spPr>
          <a:xfrm rot="3905517">
            <a:off x="2478250" y="3405479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11F0A1-ED37-CB56-1528-6B3915F5F330}"/>
              </a:ext>
            </a:extLst>
          </p:cNvPr>
          <p:cNvSpPr/>
          <p:nvPr/>
        </p:nvSpPr>
        <p:spPr>
          <a:xfrm rot="6811139">
            <a:off x="3597160" y="3375927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F498579-5B7C-DA56-3673-CED4156AFCCE}"/>
              </a:ext>
            </a:extLst>
          </p:cNvPr>
          <p:cNvSpPr/>
          <p:nvPr/>
        </p:nvSpPr>
        <p:spPr>
          <a:xfrm rot="3905517">
            <a:off x="7763907" y="3384272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791E7CD-8427-D832-A825-AEDD8264A46E}"/>
              </a:ext>
            </a:extLst>
          </p:cNvPr>
          <p:cNvSpPr/>
          <p:nvPr/>
        </p:nvSpPr>
        <p:spPr>
          <a:xfrm rot="6811139">
            <a:off x="8869898" y="3373816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流程图: 接点 3">
            <a:extLst>
              <a:ext uri="{FF2B5EF4-FFF2-40B4-BE49-F238E27FC236}">
                <a16:creationId xmlns:a16="http://schemas.microsoft.com/office/drawing/2014/main" id="{B26CA12D-CE39-C1F9-EB29-F417009164BB}"/>
              </a:ext>
            </a:extLst>
          </p:cNvPr>
          <p:cNvSpPr/>
          <p:nvPr/>
        </p:nvSpPr>
        <p:spPr>
          <a:xfrm>
            <a:off x="6172037" y="1514167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1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A2257D5D-A9B9-C860-F86A-00447D7DA1B9}"/>
              </a:ext>
            </a:extLst>
          </p:cNvPr>
          <p:cNvSpPr/>
          <p:nvPr/>
        </p:nvSpPr>
        <p:spPr>
          <a:xfrm>
            <a:off x="4356655" y="2370481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2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D899E845-94C5-1965-F082-3E8B49EA313D}"/>
              </a:ext>
            </a:extLst>
          </p:cNvPr>
          <p:cNvSpPr/>
          <p:nvPr/>
        </p:nvSpPr>
        <p:spPr>
          <a:xfrm>
            <a:off x="3659138" y="3395645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3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E1CE7273-8B45-3B59-1B2E-D7EAD027D172}"/>
              </a:ext>
            </a:extLst>
          </p:cNvPr>
          <p:cNvSpPr/>
          <p:nvPr/>
        </p:nvSpPr>
        <p:spPr>
          <a:xfrm>
            <a:off x="2271424" y="4511999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4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2EF5A9D9-7234-64C6-FBA9-73EF8A5C20BB}"/>
              </a:ext>
            </a:extLst>
          </p:cNvPr>
          <p:cNvSpPr/>
          <p:nvPr/>
        </p:nvSpPr>
        <p:spPr>
          <a:xfrm>
            <a:off x="5031191" y="453224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5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406DF442-0AD0-46A4-5595-4F508666152B}"/>
              </a:ext>
            </a:extLst>
          </p:cNvPr>
          <p:cNvSpPr/>
          <p:nvPr/>
        </p:nvSpPr>
        <p:spPr>
          <a:xfrm>
            <a:off x="8167861" y="2370481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6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628CADC0-0293-21D8-B7E8-F875444BA141}"/>
              </a:ext>
            </a:extLst>
          </p:cNvPr>
          <p:cNvSpPr/>
          <p:nvPr/>
        </p:nvSpPr>
        <p:spPr>
          <a:xfrm>
            <a:off x="8932179" y="3435057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7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73B45658-6877-BD09-3AC4-067B9CFBB2D9}"/>
              </a:ext>
            </a:extLst>
          </p:cNvPr>
          <p:cNvSpPr/>
          <p:nvPr/>
        </p:nvSpPr>
        <p:spPr>
          <a:xfrm>
            <a:off x="7624549" y="453721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8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3F14DA0C-ED76-3FB4-34F4-CEA8A1A7A173}"/>
              </a:ext>
            </a:extLst>
          </p:cNvPr>
          <p:cNvSpPr/>
          <p:nvPr/>
        </p:nvSpPr>
        <p:spPr>
          <a:xfrm>
            <a:off x="10129210" y="453224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9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949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8E17C494-8B76-488A-02B8-ABA425C589F9}"/>
              </a:ext>
            </a:extLst>
          </p:cNvPr>
          <p:cNvSpPr/>
          <p:nvPr/>
        </p:nvSpPr>
        <p:spPr>
          <a:xfrm>
            <a:off x="5045767" y="1182757"/>
            <a:ext cx="1282148" cy="60628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4EEBEA3-2229-04F8-8C6C-5DDC726DC53B}"/>
              </a:ext>
            </a:extLst>
          </p:cNvPr>
          <p:cNvSpPr/>
          <p:nvPr/>
        </p:nvSpPr>
        <p:spPr>
          <a:xfrm>
            <a:off x="3167933" y="2067339"/>
            <a:ext cx="1282148" cy="60628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BEEEC21-89A9-0548-32F1-2971EC00DF0D}"/>
              </a:ext>
            </a:extLst>
          </p:cNvPr>
          <p:cNvSpPr/>
          <p:nvPr/>
        </p:nvSpPr>
        <p:spPr>
          <a:xfrm>
            <a:off x="6964019" y="2067338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||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37D5613-95C8-EBF3-9D5B-DE6543E88E06}"/>
              </a:ext>
            </a:extLst>
          </p:cNvPr>
          <p:cNvSpPr/>
          <p:nvPr/>
        </p:nvSpPr>
        <p:spPr>
          <a:xfrm>
            <a:off x="2472193" y="3125856"/>
            <a:ext cx="1282148" cy="60628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D93699B-EEF9-6534-202A-FBE705921E3C}"/>
              </a:ext>
            </a:extLst>
          </p:cNvPr>
          <p:cNvSpPr/>
          <p:nvPr/>
        </p:nvSpPr>
        <p:spPr>
          <a:xfrm>
            <a:off x="7710115" y="3125856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||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A5B094E-70B1-901A-C6F7-552EC4E5ACCF}"/>
              </a:ext>
            </a:extLst>
          </p:cNvPr>
          <p:cNvSpPr/>
          <p:nvPr/>
        </p:nvSpPr>
        <p:spPr>
          <a:xfrm>
            <a:off x="1080714" y="4229100"/>
            <a:ext cx="1282148" cy="6062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条件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DDB555F-3CC3-DE1F-1EEA-9E4AD9DF05C5}"/>
              </a:ext>
            </a:extLst>
          </p:cNvPr>
          <p:cNvSpPr/>
          <p:nvPr/>
        </p:nvSpPr>
        <p:spPr>
          <a:xfrm>
            <a:off x="3809007" y="4229100"/>
            <a:ext cx="1282148" cy="60628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行为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FF520E2-7F25-6995-68FF-FE5C5388863B}"/>
              </a:ext>
            </a:extLst>
          </p:cNvPr>
          <p:cNvSpPr/>
          <p:nvPr/>
        </p:nvSpPr>
        <p:spPr>
          <a:xfrm>
            <a:off x="6459773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条件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2BAA863-1B1C-CCB8-5F07-0633A5475335}"/>
              </a:ext>
            </a:extLst>
          </p:cNvPr>
          <p:cNvSpPr/>
          <p:nvPr/>
        </p:nvSpPr>
        <p:spPr>
          <a:xfrm>
            <a:off x="8932628" y="4229099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行为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FC4DBB-5AED-42B8-3574-9F2779BA4794}"/>
              </a:ext>
            </a:extLst>
          </p:cNvPr>
          <p:cNvSpPr/>
          <p:nvPr/>
        </p:nvSpPr>
        <p:spPr>
          <a:xfrm rot="4521483">
            <a:off x="5042939" y="1335989"/>
            <a:ext cx="45719" cy="12718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5384765-F07B-FC9E-50E9-25210E07D2F9}"/>
              </a:ext>
            </a:extLst>
          </p:cNvPr>
          <p:cNvSpPr/>
          <p:nvPr/>
        </p:nvSpPr>
        <p:spPr>
          <a:xfrm rot="6158556">
            <a:off x="6293474" y="1325908"/>
            <a:ext cx="54993" cy="12606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2B1A43-C588-1C8C-0DE6-264B07022985}"/>
              </a:ext>
            </a:extLst>
          </p:cNvPr>
          <p:cNvSpPr/>
          <p:nvPr/>
        </p:nvSpPr>
        <p:spPr>
          <a:xfrm rot="3113818">
            <a:off x="3450000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7B19E0A-F239-2DB7-8045-56880A22AA96}"/>
              </a:ext>
            </a:extLst>
          </p:cNvPr>
          <p:cNvSpPr/>
          <p:nvPr/>
        </p:nvSpPr>
        <p:spPr>
          <a:xfrm rot="7371884">
            <a:off x="8008551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4952CB-D703-CFFA-0497-C89EDAEED41D}"/>
              </a:ext>
            </a:extLst>
          </p:cNvPr>
          <p:cNvSpPr/>
          <p:nvPr/>
        </p:nvSpPr>
        <p:spPr>
          <a:xfrm rot="3905517">
            <a:off x="2478250" y="3405479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11F0A1-ED37-CB56-1528-6B3915F5F330}"/>
              </a:ext>
            </a:extLst>
          </p:cNvPr>
          <p:cNvSpPr/>
          <p:nvPr/>
        </p:nvSpPr>
        <p:spPr>
          <a:xfrm rot="6811139">
            <a:off x="3597160" y="3375927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F498579-5B7C-DA56-3673-CED4156AFCCE}"/>
              </a:ext>
            </a:extLst>
          </p:cNvPr>
          <p:cNvSpPr/>
          <p:nvPr/>
        </p:nvSpPr>
        <p:spPr>
          <a:xfrm rot="3905517">
            <a:off x="7763907" y="3384272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791E7CD-8427-D832-A825-AEDD8264A46E}"/>
              </a:ext>
            </a:extLst>
          </p:cNvPr>
          <p:cNvSpPr/>
          <p:nvPr/>
        </p:nvSpPr>
        <p:spPr>
          <a:xfrm rot="6811139">
            <a:off x="8869898" y="3373816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流程图: 接点 3">
            <a:extLst>
              <a:ext uri="{FF2B5EF4-FFF2-40B4-BE49-F238E27FC236}">
                <a16:creationId xmlns:a16="http://schemas.microsoft.com/office/drawing/2014/main" id="{B26CA12D-CE39-C1F9-EB29-F417009164BB}"/>
              </a:ext>
            </a:extLst>
          </p:cNvPr>
          <p:cNvSpPr/>
          <p:nvPr/>
        </p:nvSpPr>
        <p:spPr>
          <a:xfrm>
            <a:off x="6172037" y="1514167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1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A2257D5D-A9B9-C860-F86A-00447D7DA1B9}"/>
              </a:ext>
            </a:extLst>
          </p:cNvPr>
          <p:cNvSpPr/>
          <p:nvPr/>
        </p:nvSpPr>
        <p:spPr>
          <a:xfrm>
            <a:off x="4356655" y="2370481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2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D899E845-94C5-1965-F082-3E8B49EA313D}"/>
              </a:ext>
            </a:extLst>
          </p:cNvPr>
          <p:cNvSpPr/>
          <p:nvPr/>
        </p:nvSpPr>
        <p:spPr>
          <a:xfrm>
            <a:off x="3659138" y="3395645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3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E1CE7273-8B45-3B59-1B2E-D7EAD027D172}"/>
              </a:ext>
            </a:extLst>
          </p:cNvPr>
          <p:cNvSpPr/>
          <p:nvPr/>
        </p:nvSpPr>
        <p:spPr>
          <a:xfrm>
            <a:off x="2271424" y="4511999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4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2EF5A9D9-7234-64C6-FBA9-73EF8A5C20BB}"/>
              </a:ext>
            </a:extLst>
          </p:cNvPr>
          <p:cNvSpPr/>
          <p:nvPr/>
        </p:nvSpPr>
        <p:spPr>
          <a:xfrm>
            <a:off x="5031191" y="453224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5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406DF442-0AD0-46A4-5595-4F508666152B}"/>
              </a:ext>
            </a:extLst>
          </p:cNvPr>
          <p:cNvSpPr/>
          <p:nvPr/>
        </p:nvSpPr>
        <p:spPr>
          <a:xfrm>
            <a:off x="8167861" y="2370481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6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628CADC0-0293-21D8-B7E8-F875444BA141}"/>
              </a:ext>
            </a:extLst>
          </p:cNvPr>
          <p:cNvSpPr/>
          <p:nvPr/>
        </p:nvSpPr>
        <p:spPr>
          <a:xfrm>
            <a:off x="8932179" y="3435057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7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73B45658-6877-BD09-3AC4-067B9CFBB2D9}"/>
              </a:ext>
            </a:extLst>
          </p:cNvPr>
          <p:cNvSpPr/>
          <p:nvPr/>
        </p:nvSpPr>
        <p:spPr>
          <a:xfrm>
            <a:off x="7624549" y="453721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8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3F14DA0C-ED76-3FB4-34F4-CEA8A1A7A173}"/>
              </a:ext>
            </a:extLst>
          </p:cNvPr>
          <p:cNvSpPr/>
          <p:nvPr/>
        </p:nvSpPr>
        <p:spPr>
          <a:xfrm>
            <a:off x="10129210" y="453224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9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310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3670140-99AA-EDC2-D62E-BDD0B3381544}"/>
              </a:ext>
            </a:extLst>
          </p:cNvPr>
          <p:cNvSpPr/>
          <p:nvPr/>
        </p:nvSpPr>
        <p:spPr>
          <a:xfrm>
            <a:off x="526774" y="1401417"/>
            <a:ext cx="3120887" cy="30214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5D85365-6F3E-8F7C-1006-7B5F1A51F99A}"/>
              </a:ext>
            </a:extLst>
          </p:cNvPr>
          <p:cNvSpPr/>
          <p:nvPr/>
        </p:nvSpPr>
        <p:spPr>
          <a:xfrm>
            <a:off x="4273826" y="1401417"/>
            <a:ext cx="3120887" cy="30214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B9C43F1-8BEE-2E9F-2D8F-388CE7EB05A9}"/>
              </a:ext>
            </a:extLst>
          </p:cNvPr>
          <p:cNvSpPr/>
          <p:nvPr/>
        </p:nvSpPr>
        <p:spPr>
          <a:xfrm>
            <a:off x="8020879" y="1401416"/>
            <a:ext cx="3120887" cy="30214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A8F42B-1CE8-FBB6-0AAA-5832FB88FDAA}"/>
              </a:ext>
            </a:extLst>
          </p:cNvPr>
          <p:cNvSpPr txBox="1"/>
          <p:nvPr/>
        </p:nvSpPr>
        <p:spPr>
          <a:xfrm>
            <a:off x="1162878" y="4422911"/>
            <a:ext cx="1540565" cy="671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rgbClr val="002060"/>
                </a:solidFill>
                <a:cs typeface="+mn-ea"/>
                <a:sym typeface="+mn-lt"/>
              </a:rPr>
              <a:t>第一轮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ECFDA-2C7F-804A-C9E1-9E03BD70282E}"/>
              </a:ext>
            </a:extLst>
          </p:cNvPr>
          <p:cNvSpPr txBox="1"/>
          <p:nvPr/>
        </p:nvSpPr>
        <p:spPr>
          <a:xfrm>
            <a:off x="5063986" y="4422911"/>
            <a:ext cx="1540565" cy="671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rgbClr val="002060"/>
                </a:solidFill>
                <a:cs typeface="+mn-ea"/>
                <a:sym typeface="+mn-lt"/>
              </a:rPr>
              <a:t>第二轮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C4CCF3-7473-5C99-75F5-870AF565E8F9}"/>
              </a:ext>
            </a:extLst>
          </p:cNvPr>
          <p:cNvSpPr txBox="1"/>
          <p:nvPr/>
        </p:nvSpPr>
        <p:spPr>
          <a:xfrm>
            <a:off x="8960125" y="4422910"/>
            <a:ext cx="1540565" cy="671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rgbClr val="002060"/>
                </a:solidFill>
                <a:cs typeface="+mn-ea"/>
                <a:sym typeface="+mn-lt"/>
              </a:rPr>
              <a:t>第三轮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E5BBE34-3429-C13D-6DB3-71C4B693F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8" y="2095888"/>
            <a:ext cx="2894838" cy="18259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D38A68D-51C6-B1D4-DE19-A16314045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768" y="2088979"/>
            <a:ext cx="2953108" cy="18328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CBDB2C-E0E0-6D8C-D87E-B6A5CEDCD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851" y="2019863"/>
            <a:ext cx="2894838" cy="18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9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530E82A3-12A2-5A50-CEFF-F8F73D13FCA7}"/>
              </a:ext>
            </a:extLst>
          </p:cNvPr>
          <p:cNvSpPr/>
          <p:nvPr/>
        </p:nvSpPr>
        <p:spPr>
          <a:xfrm>
            <a:off x="792481" y="1500809"/>
            <a:ext cx="5051728" cy="32799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FC1A1E-C954-111D-FED5-E7927EFD7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04" y="1729408"/>
            <a:ext cx="4611081" cy="2643809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9C2D82E-B8D3-4611-773F-381C00E2C871}"/>
              </a:ext>
            </a:extLst>
          </p:cNvPr>
          <p:cNvSpPr/>
          <p:nvPr/>
        </p:nvSpPr>
        <p:spPr>
          <a:xfrm>
            <a:off x="8107681" y="1391478"/>
            <a:ext cx="1918253" cy="67586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逻辑节点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D5CD930-7543-4C12-8B3D-6EC124A560C2}"/>
              </a:ext>
            </a:extLst>
          </p:cNvPr>
          <p:cNvSpPr/>
          <p:nvPr/>
        </p:nvSpPr>
        <p:spPr>
          <a:xfrm>
            <a:off x="6347793" y="3389242"/>
            <a:ext cx="1918253" cy="67586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条件节点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2A2F888-F584-4964-2B82-1DD5BE97E858}"/>
              </a:ext>
            </a:extLst>
          </p:cNvPr>
          <p:cNvSpPr/>
          <p:nvPr/>
        </p:nvSpPr>
        <p:spPr>
          <a:xfrm>
            <a:off x="9946420" y="3389242"/>
            <a:ext cx="1918253" cy="67586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条件节点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83304F-2925-0396-DC6D-9B2A7A65688D}"/>
              </a:ext>
            </a:extLst>
          </p:cNvPr>
          <p:cNvSpPr/>
          <p:nvPr/>
        </p:nvSpPr>
        <p:spPr>
          <a:xfrm rot="3266864" flipH="1">
            <a:off x="8123055" y="1608668"/>
            <a:ext cx="47683" cy="2227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C04BE45-40C4-B6C0-C871-9234B341CAD0}"/>
              </a:ext>
            </a:extLst>
          </p:cNvPr>
          <p:cNvSpPr/>
          <p:nvPr/>
        </p:nvSpPr>
        <p:spPr>
          <a:xfrm rot="7507738" flipH="1">
            <a:off x="10010431" y="1608668"/>
            <a:ext cx="47683" cy="2227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D293F6-8FF2-25B3-BFE5-590106D17149}"/>
              </a:ext>
            </a:extLst>
          </p:cNvPr>
          <p:cNvSpPr txBox="1"/>
          <p:nvPr/>
        </p:nvSpPr>
        <p:spPr>
          <a:xfrm>
            <a:off x="1424940" y="4921906"/>
            <a:ext cx="3786808" cy="671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rgbClr val="002060"/>
                </a:solidFill>
                <a:cs typeface="+mn-ea"/>
                <a:sym typeface="+mn-lt"/>
              </a:rPr>
              <a:t>有限状态机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E5CF9F-4C7D-1AC7-E1D8-8FDDA715CA26}"/>
              </a:ext>
            </a:extLst>
          </p:cNvPr>
          <p:cNvSpPr txBox="1"/>
          <p:nvPr/>
        </p:nvSpPr>
        <p:spPr>
          <a:xfrm>
            <a:off x="7173403" y="4921906"/>
            <a:ext cx="3786808" cy="671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rgbClr val="002060"/>
                </a:solidFill>
                <a:cs typeface="+mn-ea"/>
                <a:sym typeface="+mn-lt"/>
              </a:rPr>
              <a:t>行为树</a:t>
            </a:r>
          </a:p>
        </p:txBody>
      </p:sp>
    </p:spTree>
    <p:extLst>
      <p:ext uri="{BB962C8B-B14F-4D97-AF65-F5344CB8AC3E}">
        <p14:creationId xmlns:p14="http://schemas.microsoft.com/office/powerpoint/2010/main" val="1603148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55D77-E2F7-B1F5-3F82-B98C77E33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E63F7DC-02E8-F401-5852-0CC978510EA0}"/>
              </a:ext>
            </a:extLst>
          </p:cNvPr>
          <p:cNvSpPr txBox="1"/>
          <p:nvPr/>
        </p:nvSpPr>
        <p:spPr>
          <a:xfrm>
            <a:off x="4854727" y="2004610"/>
            <a:ext cx="2031326" cy="961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b="1" dirty="0">
                <a:solidFill>
                  <a:srgbClr val="002060"/>
                </a:solidFill>
                <a:cs typeface="+mn-ea"/>
                <a:sym typeface="+mn-lt"/>
              </a:rPr>
              <a:t>决策树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12E4F5-CD1B-05FA-D0A0-752A9854EB3D}"/>
              </a:ext>
            </a:extLst>
          </p:cNvPr>
          <p:cNvSpPr txBox="1"/>
          <p:nvPr/>
        </p:nvSpPr>
        <p:spPr>
          <a:xfrm>
            <a:off x="4697249" y="3359627"/>
            <a:ext cx="2443297" cy="594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rgbClr val="002060"/>
                </a:solidFill>
                <a:cs typeface="+mn-ea"/>
                <a:sym typeface="+mn-lt"/>
              </a:rPr>
              <a:t>Decision tree</a:t>
            </a:r>
            <a:endParaRPr lang="zh-CN" altLang="en-US" sz="28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754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E4E66F-A700-E110-15F9-9371D6984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88CD6-916F-74B6-F760-1145C73C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68" y="590765"/>
            <a:ext cx="7315200" cy="341874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决策树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5190B3E-7954-52A9-3B4C-3DF97A089645}"/>
              </a:ext>
            </a:extLst>
          </p:cNvPr>
          <p:cNvSpPr/>
          <p:nvPr/>
        </p:nvSpPr>
        <p:spPr>
          <a:xfrm>
            <a:off x="1119116" y="1508078"/>
            <a:ext cx="2818263" cy="4339988"/>
          </a:xfrm>
          <a:prstGeom prst="round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927A98-E75F-6196-E507-351A7D99B325}"/>
              </a:ext>
            </a:extLst>
          </p:cNvPr>
          <p:cNvSpPr txBox="1"/>
          <p:nvPr/>
        </p:nvSpPr>
        <p:spPr>
          <a:xfrm>
            <a:off x="1552433" y="1845860"/>
            <a:ext cx="1688910" cy="1648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数据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1…</a:t>
            </a:r>
          </a:p>
          <a:p>
            <a:pPr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数据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2…</a:t>
            </a:r>
          </a:p>
          <a:p>
            <a:pPr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数据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3…</a:t>
            </a:r>
          </a:p>
          <a:p>
            <a:pPr algn="l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…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6CDDA245-B87D-E476-4767-3BA4D0286CF0}"/>
              </a:ext>
            </a:extLst>
          </p:cNvPr>
          <p:cNvSpPr/>
          <p:nvPr/>
        </p:nvSpPr>
        <p:spPr>
          <a:xfrm>
            <a:off x="4327072" y="3087126"/>
            <a:ext cx="1556657" cy="34187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09AF034-A58B-BEB7-C2FA-4DE869FC4531}"/>
              </a:ext>
            </a:extLst>
          </p:cNvPr>
          <p:cNvSpPr/>
          <p:nvPr/>
        </p:nvSpPr>
        <p:spPr>
          <a:xfrm>
            <a:off x="7483525" y="1343876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攻击力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7549F94-70EF-7D59-AA4D-D58DE25094DA}"/>
              </a:ext>
            </a:extLst>
          </p:cNvPr>
          <p:cNvSpPr/>
          <p:nvPr/>
        </p:nvSpPr>
        <p:spPr>
          <a:xfrm>
            <a:off x="6282704" y="2510508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胜</a:t>
            </a:r>
            <a:r>
              <a:rPr lang="en-US" altLang="zh-CN" b="1" dirty="0">
                <a:cs typeface="+mn-ea"/>
                <a:sym typeface="+mn-lt"/>
              </a:rPr>
              <a:t>4</a:t>
            </a:r>
            <a:r>
              <a:rPr lang="zh-CN" altLang="en-US" b="1" dirty="0">
                <a:cs typeface="+mn-ea"/>
                <a:sym typeface="+mn-lt"/>
              </a:rPr>
              <a:t>负</a:t>
            </a:r>
            <a:r>
              <a:rPr lang="en-US" altLang="zh-CN" b="1" dirty="0">
                <a:cs typeface="+mn-ea"/>
                <a:sym typeface="+mn-lt"/>
              </a:rPr>
              <a:t>0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88FC719-47A0-A131-5637-A67F9C6C07C0}"/>
              </a:ext>
            </a:extLst>
          </p:cNvPr>
          <p:cNvSpPr/>
          <p:nvPr/>
        </p:nvSpPr>
        <p:spPr>
          <a:xfrm>
            <a:off x="8712733" y="2529057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血量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0FE9C51-A25C-C22D-6D57-A46900D2CE2B}"/>
              </a:ext>
            </a:extLst>
          </p:cNvPr>
          <p:cNvSpPr/>
          <p:nvPr/>
        </p:nvSpPr>
        <p:spPr>
          <a:xfrm>
            <a:off x="7777407" y="3561256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胜</a:t>
            </a:r>
            <a:r>
              <a:rPr lang="en-US" altLang="zh-CN" b="1" dirty="0">
                <a:cs typeface="+mn-ea"/>
                <a:sym typeface="+mn-lt"/>
              </a:rPr>
              <a:t>0</a:t>
            </a:r>
            <a:r>
              <a:rPr lang="zh-CN" altLang="en-US" b="1" dirty="0">
                <a:cs typeface="+mn-ea"/>
                <a:sym typeface="+mn-lt"/>
              </a:rPr>
              <a:t>负</a:t>
            </a:r>
            <a:r>
              <a:rPr lang="en-US" altLang="zh-CN" b="1" dirty="0">
                <a:cs typeface="+mn-ea"/>
                <a:sym typeface="+mn-lt"/>
              </a:rPr>
              <a:t>2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D5060645-B221-61F3-7252-1E7C6F851F13}"/>
              </a:ext>
            </a:extLst>
          </p:cNvPr>
          <p:cNvSpPr/>
          <p:nvPr/>
        </p:nvSpPr>
        <p:spPr>
          <a:xfrm>
            <a:off x="9749326" y="3561256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防御力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45CA9F66-19FD-ECF5-22A7-DF7580183E84}"/>
              </a:ext>
            </a:extLst>
          </p:cNvPr>
          <p:cNvSpPr/>
          <p:nvPr/>
        </p:nvSpPr>
        <p:spPr>
          <a:xfrm>
            <a:off x="8794894" y="4862443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胜</a:t>
            </a:r>
            <a:r>
              <a:rPr lang="en-US" altLang="zh-CN" b="1" dirty="0">
                <a:cs typeface="+mn-ea"/>
                <a:sym typeface="+mn-lt"/>
              </a:rPr>
              <a:t>2</a:t>
            </a:r>
            <a:r>
              <a:rPr lang="zh-CN" altLang="en-US" b="1" dirty="0">
                <a:cs typeface="+mn-ea"/>
                <a:sym typeface="+mn-lt"/>
              </a:rPr>
              <a:t>负</a:t>
            </a:r>
            <a:r>
              <a:rPr lang="en-US" altLang="zh-CN" b="1" dirty="0">
                <a:cs typeface="+mn-ea"/>
                <a:sym typeface="+mn-lt"/>
              </a:rPr>
              <a:t>0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6312540-D887-FBB9-E6DA-31DB6C20BD1F}"/>
              </a:ext>
            </a:extLst>
          </p:cNvPr>
          <p:cNvSpPr/>
          <p:nvPr/>
        </p:nvSpPr>
        <p:spPr>
          <a:xfrm>
            <a:off x="10819036" y="4862443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…</a:t>
            </a:r>
            <a:endParaRPr lang="zh-CN" altLang="en-US" sz="3600" b="1" dirty="0">
              <a:cs typeface="+mn-ea"/>
              <a:sym typeface="+mn-lt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100EE75-C15D-A576-85EE-667E50B10E33}"/>
              </a:ext>
            </a:extLst>
          </p:cNvPr>
          <p:cNvCxnSpPr>
            <a:stCxn id="9" idx="1"/>
            <a:endCxn id="15" idx="0"/>
          </p:cNvCxnSpPr>
          <p:nvPr/>
        </p:nvCxnSpPr>
        <p:spPr>
          <a:xfrm flipH="1">
            <a:off x="6759920" y="1599772"/>
            <a:ext cx="723605" cy="910736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AA6E3DF-E433-3A7E-13C3-AC4A9BFA04E4}"/>
              </a:ext>
            </a:extLst>
          </p:cNvPr>
          <p:cNvCxnSpPr>
            <a:stCxn id="9" idx="3"/>
            <a:endCxn id="16" idx="0"/>
          </p:cNvCxnSpPr>
          <p:nvPr/>
        </p:nvCxnSpPr>
        <p:spPr>
          <a:xfrm>
            <a:off x="8437957" y="1599772"/>
            <a:ext cx="751992" cy="929285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DE6E188-D5B7-64BA-6F0A-89F5C8B059CE}"/>
              </a:ext>
            </a:extLst>
          </p:cNvPr>
          <p:cNvCxnSpPr>
            <a:stCxn id="16" idx="1"/>
            <a:endCxn id="19" idx="0"/>
          </p:cNvCxnSpPr>
          <p:nvPr/>
        </p:nvCxnSpPr>
        <p:spPr>
          <a:xfrm flipH="1">
            <a:off x="8254623" y="2784953"/>
            <a:ext cx="458110" cy="776303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9469428A-44F7-92DA-5C89-55F0B875D670}"/>
              </a:ext>
            </a:extLst>
          </p:cNvPr>
          <p:cNvCxnSpPr>
            <a:stCxn id="16" idx="3"/>
            <a:endCxn id="20" idx="0"/>
          </p:cNvCxnSpPr>
          <p:nvPr/>
        </p:nvCxnSpPr>
        <p:spPr>
          <a:xfrm>
            <a:off x="9667165" y="2784953"/>
            <a:ext cx="559377" cy="776303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59B8C0F-66CD-77BB-2857-F024B3BCDDCD}"/>
              </a:ext>
            </a:extLst>
          </p:cNvPr>
          <p:cNvCxnSpPr>
            <a:stCxn id="20" idx="1"/>
            <a:endCxn id="21" idx="0"/>
          </p:cNvCxnSpPr>
          <p:nvPr/>
        </p:nvCxnSpPr>
        <p:spPr>
          <a:xfrm flipH="1">
            <a:off x="9272110" y="3817152"/>
            <a:ext cx="477216" cy="1045291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163087EC-8848-6697-7826-B14D82CF0A7E}"/>
              </a:ext>
            </a:extLst>
          </p:cNvPr>
          <p:cNvCxnSpPr>
            <a:stCxn id="20" idx="3"/>
            <a:endCxn id="23" idx="0"/>
          </p:cNvCxnSpPr>
          <p:nvPr/>
        </p:nvCxnSpPr>
        <p:spPr>
          <a:xfrm>
            <a:off x="10703758" y="3817152"/>
            <a:ext cx="592494" cy="1045291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35686ACA-D374-CB24-478F-DC2039ACEED1}"/>
              </a:ext>
            </a:extLst>
          </p:cNvPr>
          <p:cNvSpPr txBox="1"/>
          <p:nvPr/>
        </p:nvSpPr>
        <p:spPr>
          <a:xfrm>
            <a:off x="6523784" y="1800754"/>
            <a:ext cx="415498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30BAD3D-D20A-7F93-8DFF-6AF17A46A24F}"/>
              </a:ext>
            </a:extLst>
          </p:cNvPr>
          <p:cNvSpPr txBox="1"/>
          <p:nvPr/>
        </p:nvSpPr>
        <p:spPr>
          <a:xfrm>
            <a:off x="10157152" y="2778200"/>
            <a:ext cx="415498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高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18C8F93-8645-B9EB-2877-34EE70D98553}"/>
              </a:ext>
            </a:extLst>
          </p:cNvPr>
          <p:cNvSpPr txBox="1"/>
          <p:nvPr/>
        </p:nvSpPr>
        <p:spPr>
          <a:xfrm>
            <a:off x="8982200" y="3970133"/>
            <a:ext cx="415498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高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1EFFB70-B31A-0C26-AA2E-385BF97222C6}"/>
              </a:ext>
            </a:extLst>
          </p:cNvPr>
          <p:cNvSpPr txBox="1"/>
          <p:nvPr/>
        </p:nvSpPr>
        <p:spPr>
          <a:xfrm>
            <a:off x="9064361" y="1774210"/>
            <a:ext cx="415498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低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DBD91CA-7021-B562-7D66-20A94D12998D}"/>
              </a:ext>
            </a:extLst>
          </p:cNvPr>
          <p:cNvSpPr txBox="1"/>
          <p:nvPr/>
        </p:nvSpPr>
        <p:spPr>
          <a:xfrm>
            <a:off x="7976939" y="2754848"/>
            <a:ext cx="415498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低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5B5830A-20D2-E9C3-89C1-6FB63260BFC3}"/>
              </a:ext>
            </a:extLst>
          </p:cNvPr>
          <p:cNvSpPr txBox="1"/>
          <p:nvPr/>
        </p:nvSpPr>
        <p:spPr>
          <a:xfrm>
            <a:off x="11055386" y="3970133"/>
            <a:ext cx="415498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低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EDE1F43-06F5-4D72-22FB-6793DEE31DE3}"/>
              </a:ext>
            </a:extLst>
          </p:cNvPr>
          <p:cNvSpPr txBox="1"/>
          <p:nvPr/>
        </p:nvSpPr>
        <p:spPr>
          <a:xfrm>
            <a:off x="1770798" y="5976720"/>
            <a:ext cx="1107996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历史数据</a:t>
            </a:r>
          </a:p>
        </p:txBody>
      </p:sp>
      <p:sp>
        <p:nvSpPr>
          <p:cNvPr id="6" name="箭头: 左 5">
            <a:extLst>
              <a:ext uri="{FF2B5EF4-FFF2-40B4-BE49-F238E27FC236}">
                <a16:creationId xmlns:a16="http://schemas.microsoft.com/office/drawing/2014/main" id="{24FC8910-2973-ADC4-0BFD-A1CC64CA72D9}"/>
              </a:ext>
            </a:extLst>
          </p:cNvPr>
          <p:cNvSpPr/>
          <p:nvPr/>
        </p:nvSpPr>
        <p:spPr>
          <a:xfrm>
            <a:off x="8392437" y="2009882"/>
            <a:ext cx="1369386" cy="257022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BB90FD64-00EB-2C9E-4FA9-B3F0A36FF235}"/>
              </a:ext>
            </a:extLst>
          </p:cNvPr>
          <p:cNvSpPr/>
          <p:nvPr/>
        </p:nvSpPr>
        <p:spPr>
          <a:xfrm>
            <a:off x="8410719" y="2992679"/>
            <a:ext cx="1457181" cy="244693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9FB785-25ED-F6B5-0365-FC726E32D90B}"/>
              </a:ext>
            </a:extLst>
          </p:cNvPr>
          <p:cNvSpPr txBox="1"/>
          <p:nvPr/>
        </p:nvSpPr>
        <p:spPr>
          <a:xfrm>
            <a:off x="10106263" y="1893186"/>
            <a:ext cx="1107996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新数据</a:t>
            </a: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…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238F80-B7BA-BA4E-51C3-C226DA1207C3}"/>
              </a:ext>
            </a:extLst>
          </p:cNvPr>
          <p:cNvSpPr txBox="1"/>
          <p:nvPr/>
        </p:nvSpPr>
        <p:spPr>
          <a:xfrm>
            <a:off x="10209313" y="2960809"/>
            <a:ext cx="1038851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结果</a:t>
            </a:r>
          </a:p>
        </p:txBody>
      </p:sp>
    </p:spTree>
    <p:extLst>
      <p:ext uri="{BB962C8B-B14F-4D97-AF65-F5344CB8AC3E}">
        <p14:creationId xmlns:p14="http://schemas.microsoft.com/office/powerpoint/2010/main" val="243657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-0.25 -7.40741E-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-0.25 2.96296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" grpId="0" animBg="1"/>
      <p:bldP spid="9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3" grpId="0" animBg="1"/>
      <p:bldP spid="43" grpId="0"/>
      <p:bldP spid="44" grpId="0"/>
      <p:bldP spid="45" grpId="0"/>
      <p:bldP spid="47" grpId="0"/>
      <p:bldP spid="48" grpId="0"/>
      <p:bldP spid="49" grpId="0"/>
      <p:bldP spid="50" grpId="0"/>
      <p:bldP spid="6" grpId="0" animBg="1"/>
      <p:bldP spid="8" grpId="0" animBg="1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41D3A-0F24-D1C7-8F7B-CFF9E1EF5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B1B768-7A8D-DA0C-81E3-C5579B528A83}"/>
              </a:ext>
            </a:extLst>
          </p:cNvPr>
          <p:cNvSpPr txBox="1"/>
          <p:nvPr/>
        </p:nvSpPr>
        <p:spPr>
          <a:xfrm>
            <a:off x="5427329" y="2082800"/>
            <a:ext cx="800220" cy="961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b="1" dirty="0">
                <a:solidFill>
                  <a:srgbClr val="002060"/>
                </a:solidFill>
                <a:cs typeface="+mn-ea"/>
                <a:sym typeface="+mn-lt"/>
              </a:rPr>
              <a:t>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F5B6A1-102B-464A-8507-83123DE8A228}"/>
              </a:ext>
            </a:extLst>
          </p:cNvPr>
          <p:cNvSpPr txBox="1"/>
          <p:nvPr/>
        </p:nvSpPr>
        <p:spPr>
          <a:xfrm>
            <a:off x="5025842" y="3194567"/>
            <a:ext cx="1603196" cy="597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rgbClr val="002060"/>
                </a:solidFill>
                <a:cs typeface="+mn-ea"/>
                <a:sym typeface="+mn-lt"/>
              </a:rPr>
              <a:t>Entropy</a:t>
            </a:r>
            <a:endParaRPr lang="zh-CN" altLang="en-US" sz="28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9814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1162D-3E98-9678-FE9A-73569937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接点 2">
            <a:extLst>
              <a:ext uri="{FF2B5EF4-FFF2-40B4-BE49-F238E27FC236}">
                <a16:creationId xmlns:a16="http://schemas.microsoft.com/office/drawing/2014/main" id="{A5E261BD-85DB-7FB2-342D-C5F6EDA72EE3}"/>
              </a:ext>
            </a:extLst>
          </p:cNvPr>
          <p:cNvSpPr/>
          <p:nvPr/>
        </p:nvSpPr>
        <p:spPr>
          <a:xfrm>
            <a:off x="2292350" y="1701800"/>
            <a:ext cx="2889250" cy="2882900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流程图: 接点 4">
            <a:extLst>
              <a:ext uri="{FF2B5EF4-FFF2-40B4-BE49-F238E27FC236}">
                <a16:creationId xmlns:a16="http://schemas.microsoft.com/office/drawing/2014/main" id="{54BB6354-5EAB-C8BC-5FBD-F1FB2634B8E2}"/>
              </a:ext>
            </a:extLst>
          </p:cNvPr>
          <p:cNvSpPr/>
          <p:nvPr/>
        </p:nvSpPr>
        <p:spPr>
          <a:xfrm>
            <a:off x="6667500" y="1708150"/>
            <a:ext cx="2889250" cy="2882900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F8BE7A37-AEF4-C445-BDAE-7C58949C7F23}"/>
              </a:ext>
            </a:extLst>
          </p:cNvPr>
          <p:cNvSpPr/>
          <p:nvPr/>
        </p:nvSpPr>
        <p:spPr>
          <a:xfrm>
            <a:off x="2890911" y="2271932"/>
            <a:ext cx="323557" cy="358726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44D7829E-B980-A6B9-2A52-3CBB5D839309}"/>
              </a:ext>
            </a:extLst>
          </p:cNvPr>
          <p:cNvSpPr/>
          <p:nvPr/>
        </p:nvSpPr>
        <p:spPr>
          <a:xfrm>
            <a:off x="3413418" y="2784524"/>
            <a:ext cx="323557" cy="358726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622122BD-8D10-1FE6-3328-C17D9676BEDF}"/>
              </a:ext>
            </a:extLst>
          </p:cNvPr>
          <p:cNvSpPr/>
          <p:nvPr/>
        </p:nvSpPr>
        <p:spPr>
          <a:xfrm>
            <a:off x="4102735" y="3149600"/>
            <a:ext cx="323557" cy="358726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FDDDD36D-9331-2497-B0F2-308068424926}"/>
              </a:ext>
            </a:extLst>
          </p:cNvPr>
          <p:cNvSpPr/>
          <p:nvPr/>
        </p:nvSpPr>
        <p:spPr>
          <a:xfrm>
            <a:off x="2998422" y="3438867"/>
            <a:ext cx="323557" cy="358726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BA529710-8F03-103C-A6F5-B852E4710E7E}"/>
              </a:ext>
            </a:extLst>
          </p:cNvPr>
          <p:cNvSpPr/>
          <p:nvPr/>
        </p:nvSpPr>
        <p:spPr>
          <a:xfrm>
            <a:off x="4278409" y="2513037"/>
            <a:ext cx="323557" cy="358726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C8C7691E-A06C-5FB9-AC99-7E1F6981D69A}"/>
              </a:ext>
            </a:extLst>
          </p:cNvPr>
          <p:cNvSpPr/>
          <p:nvPr/>
        </p:nvSpPr>
        <p:spPr>
          <a:xfrm>
            <a:off x="2616834" y="2676036"/>
            <a:ext cx="323557" cy="358726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流程图: 接点 19">
            <a:extLst>
              <a:ext uri="{FF2B5EF4-FFF2-40B4-BE49-F238E27FC236}">
                <a16:creationId xmlns:a16="http://schemas.microsoft.com/office/drawing/2014/main" id="{035D69C1-74B7-3392-F2ED-0C415C154445}"/>
              </a:ext>
            </a:extLst>
          </p:cNvPr>
          <p:cNvSpPr/>
          <p:nvPr/>
        </p:nvSpPr>
        <p:spPr>
          <a:xfrm>
            <a:off x="3997227" y="3965526"/>
            <a:ext cx="323557" cy="358726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AE3D8E50-61E0-F1FA-FC61-10F8B0ECB422}"/>
              </a:ext>
            </a:extLst>
          </p:cNvPr>
          <p:cNvSpPr/>
          <p:nvPr/>
        </p:nvSpPr>
        <p:spPr>
          <a:xfrm>
            <a:off x="3575196" y="2172580"/>
            <a:ext cx="323557" cy="358726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DB463C64-294D-D1B7-B233-37525B34808A}"/>
              </a:ext>
            </a:extLst>
          </p:cNvPr>
          <p:cNvSpPr/>
          <p:nvPr/>
        </p:nvSpPr>
        <p:spPr>
          <a:xfrm>
            <a:off x="3579593" y="3356025"/>
            <a:ext cx="323557" cy="358726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037BF2D0-AE49-687C-4526-3926380308BB}"/>
              </a:ext>
            </a:extLst>
          </p:cNvPr>
          <p:cNvSpPr/>
          <p:nvPr/>
        </p:nvSpPr>
        <p:spPr>
          <a:xfrm>
            <a:off x="4646100" y="3247390"/>
            <a:ext cx="323557" cy="358726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69469B2F-06E6-FB60-6D6C-1E497B0B4621}"/>
              </a:ext>
            </a:extLst>
          </p:cNvPr>
          <p:cNvSpPr/>
          <p:nvPr/>
        </p:nvSpPr>
        <p:spPr>
          <a:xfrm>
            <a:off x="7584316" y="2355117"/>
            <a:ext cx="323557" cy="358726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3CCE8379-AC34-3E11-30EA-B2554CC35808}"/>
              </a:ext>
            </a:extLst>
          </p:cNvPr>
          <p:cNvSpPr/>
          <p:nvPr/>
        </p:nvSpPr>
        <p:spPr>
          <a:xfrm>
            <a:off x="7513978" y="2963887"/>
            <a:ext cx="323557" cy="358726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流程图: 接点 25">
            <a:extLst>
              <a:ext uri="{FF2B5EF4-FFF2-40B4-BE49-F238E27FC236}">
                <a16:creationId xmlns:a16="http://schemas.microsoft.com/office/drawing/2014/main" id="{EFC2B502-A889-B4F5-F7B5-838B7D1A3757}"/>
              </a:ext>
            </a:extLst>
          </p:cNvPr>
          <p:cNvSpPr/>
          <p:nvPr/>
        </p:nvSpPr>
        <p:spPr>
          <a:xfrm>
            <a:off x="7788568" y="3949895"/>
            <a:ext cx="323557" cy="358726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FA90E666-BBFF-D655-8E24-04B531B3EC78}"/>
              </a:ext>
            </a:extLst>
          </p:cNvPr>
          <p:cNvSpPr/>
          <p:nvPr/>
        </p:nvSpPr>
        <p:spPr>
          <a:xfrm>
            <a:off x="8360456" y="2986211"/>
            <a:ext cx="323557" cy="358726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40295FDC-8184-6961-0E17-3958A1808423}"/>
              </a:ext>
            </a:extLst>
          </p:cNvPr>
          <p:cNvSpPr/>
          <p:nvPr/>
        </p:nvSpPr>
        <p:spPr>
          <a:xfrm>
            <a:off x="8129501" y="2278087"/>
            <a:ext cx="323557" cy="358726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25C5813D-FB65-3695-FE8A-72033FD2D35A}"/>
              </a:ext>
            </a:extLst>
          </p:cNvPr>
          <p:cNvSpPr/>
          <p:nvPr/>
        </p:nvSpPr>
        <p:spPr>
          <a:xfrm>
            <a:off x="7066256" y="3651836"/>
            <a:ext cx="323557" cy="358726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3A373D67-50B5-1A9D-C08C-65DCCBC1C38B}"/>
              </a:ext>
            </a:extLst>
          </p:cNvPr>
          <p:cNvSpPr/>
          <p:nvPr/>
        </p:nvSpPr>
        <p:spPr>
          <a:xfrm>
            <a:off x="6991057" y="2720193"/>
            <a:ext cx="323557" cy="358726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c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68C53CFC-32FB-2F9D-12B5-E6EF3B1B31A0}"/>
              </a:ext>
            </a:extLst>
          </p:cNvPr>
          <p:cNvSpPr/>
          <p:nvPr/>
        </p:nvSpPr>
        <p:spPr>
          <a:xfrm>
            <a:off x="8066864" y="3506763"/>
            <a:ext cx="323557" cy="358726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74E738D-5029-EE31-F16D-5862CB60CF44}"/>
              </a:ext>
            </a:extLst>
          </p:cNvPr>
          <p:cNvSpPr/>
          <p:nvPr/>
        </p:nvSpPr>
        <p:spPr>
          <a:xfrm>
            <a:off x="8776615" y="2499313"/>
            <a:ext cx="323557" cy="35872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4285C96B-369D-7C96-88E9-A0AA98362BDB}"/>
              </a:ext>
            </a:extLst>
          </p:cNvPr>
          <p:cNvSpPr/>
          <p:nvPr/>
        </p:nvSpPr>
        <p:spPr>
          <a:xfrm>
            <a:off x="8505626" y="3779472"/>
            <a:ext cx="323557" cy="358726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06EDF1A-6E3F-AA35-254E-F8435511F607}"/>
              </a:ext>
            </a:extLst>
          </p:cNvPr>
          <p:cNvSpPr txBox="1"/>
          <p:nvPr/>
        </p:nvSpPr>
        <p:spPr>
          <a:xfrm>
            <a:off x="2890911" y="5033562"/>
            <a:ext cx="174438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600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熵值 </a:t>
            </a:r>
            <a:r>
              <a:rPr lang="en-US" altLang="zh-CN" sz="2600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= 0.1</a:t>
            </a:r>
            <a:endParaRPr lang="zh-CN" altLang="en-US" sz="2600" b="1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8D6FEA9-2300-912C-E286-D5147DAEC69D}"/>
              </a:ext>
            </a:extLst>
          </p:cNvPr>
          <p:cNvSpPr txBox="1"/>
          <p:nvPr/>
        </p:nvSpPr>
        <p:spPr>
          <a:xfrm>
            <a:off x="7239931" y="5094448"/>
            <a:ext cx="174438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600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熵值 </a:t>
            </a:r>
            <a:r>
              <a:rPr lang="en-US" altLang="zh-CN" sz="2600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= 0.9</a:t>
            </a:r>
            <a:endParaRPr lang="zh-CN" altLang="en-US" sz="2600" b="1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820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A2BA1-3AE1-F221-63F7-C2968549F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206F8DEE-70DC-00CF-BBD2-E40D786187ED}"/>
              </a:ext>
            </a:extLst>
          </p:cNvPr>
          <p:cNvSpPr/>
          <p:nvPr/>
        </p:nvSpPr>
        <p:spPr>
          <a:xfrm>
            <a:off x="3888410" y="1343876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攻击力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45A9503-4213-BA9D-F0C6-255C9403B3B9}"/>
              </a:ext>
            </a:extLst>
          </p:cNvPr>
          <p:cNvSpPr/>
          <p:nvPr/>
        </p:nvSpPr>
        <p:spPr>
          <a:xfrm>
            <a:off x="2687589" y="2510508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胜</a:t>
            </a:r>
            <a:r>
              <a:rPr lang="en-US" altLang="zh-CN" b="1" dirty="0">
                <a:cs typeface="+mn-ea"/>
                <a:sym typeface="+mn-lt"/>
              </a:rPr>
              <a:t>4</a:t>
            </a:r>
            <a:r>
              <a:rPr lang="zh-CN" altLang="en-US" b="1" dirty="0">
                <a:cs typeface="+mn-ea"/>
                <a:sym typeface="+mn-lt"/>
              </a:rPr>
              <a:t>负</a:t>
            </a:r>
            <a:r>
              <a:rPr lang="en-US" altLang="zh-CN" b="1" dirty="0">
                <a:cs typeface="+mn-ea"/>
                <a:sym typeface="+mn-lt"/>
              </a:rPr>
              <a:t>0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3DA7FB1-E196-B98B-870D-7C8D289D10C0}"/>
              </a:ext>
            </a:extLst>
          </p:cNvPr>
          <p:cNvSpPr/>
          <p:nvPr/>
        </p:nvSpPr>
        <p:spPr>
          <a:xfrm>
            <a:off x="5117618" y="2529057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血量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3681679-F838-FC04-DADF-7D70BC36D350}"/>
              </a:ext>
            </a:extLst>
          </p:cNvPr>
          <p:cNvSpPr/>
          <p:nvPr/>
        </p:nvSpPr>
        <p:spPr>
          <a:xfrm>
            <a:off x="4182292" y="3561256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胜</a:t>
            </a:r>
            <a:r>
              <a:rPr lang="en-US" altLang="zh-CN" b="1" dirty="0">
                <a:cs typeface="+mn-ea"/>
                <a:sym typeface="+mn-lt"/>
              </a:rPr>
              <a:t>0</a:t>
            </a:r>
            <a:r>
              <a:rPr lang="zh-CN" altLang="en-US" b="1" dirty="0">
                <a:cs typeface="+mn-ea"/>
                <a:sym typeface="+mn-lt"/>
              </a:rPr>
              <a:t>负</a:t>
            </a:r>
            <a:r>
              <a:rPr lang="en-US" altLang="zh-CN" b="1" dirty="0">
                <a:cs typeface="+mn-ea"/>
                <a:sym typeface="+mn-lt"/>
              </a:rPr>
              <a:t>2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8E339F2-D4E1-3B03-39B5-21DA62332814}"/>
              </a:ext>
            </a:extLst>
          </p:cNvPr>
          <p:cNvSpPr/>
          <p:nvPr/>
        </p:nvSpPr>
        <p:spPr>
          <a:xfrm>
            <a:off x="6154211" y="3561256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防御力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2F2E13D-CBC6-CB9F-851E-A70C560A76D7}"/>
              </a:ext>
            </a:extLst>
          </p:cNvPr>
          <p:cNvSpPr/>
          <p:nvPr/>
        </p:nvSpPr>
        <p:spPr>
          <a:xfrm>
            <a:off x="5199779" y="4862443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胜</a:t>
            </a:r>
            <a:r>
              <a:rPr lang="en-US" altLang="zh-CN" b="1" dirty="0">
                <a:cs typeface="+mn-ea"/>
                <a:sym typeface="+mn-lt"/>
              </a:rPr>
              <a:t>2</a:t>
            </a:r>
            <a:r>
              <a:rPr lang="zh-CN" altLang="en-US" b="1" dirty="0">
                <a:cs typeface="+mn-ea"/>
                <a:sym typeface="+mn-lt"/>
              </a:rPr>
              <a:t>负</a:t>
            </a:r>
            <a:r>
              <a:rPr lang="en-US" altLang="zh-CN" b="1" dirty="0">
                <a:cs typeface="+mn-ea"/>
                <a:sym typeface="+mn-lt"/>
              </a:rPr>
              <a:t>0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713061A-92FA-8E85-D289-BCDC4D252F5D}"/>
              </a:ext>
            </a:extLst>
          </p:cNvPr>
          <p:cNvSpPr/>
          <p:nvPr/>
        </p:nvSpPr>
        <p:spPr>
          <a:xfrm>
            <a:off x="7223921" y="4862443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…</a:t>
            </a:r>
            <a:endParaRPr lang="zh-CN" altLang="en-US" sz="3600" b="1" dirty="0"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9A97305-98F4-A57B-43D9-0E4EFCF413DD}"/>
              </a:ext>
            </a:extLst>
          </p:cNvPr>
          <p:cNvCxnSpPr>
            <a:stCxn id="3" idx="1"/>
            <a:endCxn id="5" idx="0"/>
          </p:cNvCxnSpPr>
          <p:nvPr/>
        </p:nvCxnSpPr>
        <p:spPr>
          <a:xfrm flipH="1">
            <a:off x="3164805" y="1599772"/>
            <a:ext cx="723605" cy="910736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637F9CD-071A-319E-D579-E19515F06E32}"/>
              </a:ext>
            </a:extLst>
          </p:cNvPr>
          <p:cNvCxnSpPr>
            <a:stCxn id="3" idx="3"/>
            <a:endCxn id="6" idx="0"/>
          </p:cNvCxnSpPr>
          <p:nvPr/>
        </p:nvCxnSpPr>
        <p:spPr>
          <a:xfrm>
            <a:off x="4842842" y="1599772"/>
            <a:ext cx="751992" cy="929285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5093F4F-5F7D-51B0-F6CE-1EDD654E8B65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4659508" y="2784953"/>
            <a:ext cx="458110" cy="776303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EA7F5A7-9F5A-02E4-4196-A4F9729F9743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072050" y="2784953"/>
            <a:ext cx="559377" cy="776303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A2217E4-AC2E-96F1-0348-CB5E027D50E1}"/>
              </a:ext>
            </a:extLst>
          </p:cNvPr>
          <p:cNvCxnSpPr>
            <a:stCxn id="8" idx="1"/>
            <a:endCxn id="9" idx="0"/>
          </p:cNvCxnSpPr>
          <p:nvPr/>
        </p:nvCxnSpPr>
        <p:spPr>
          <a:xfrm flipH="1">
            <a:off x="5676995" y="3817152"/>
            <a:ext cx="477216" cy="1045291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675BA3A-9530-4469-7E37-8A2A1713B887}"/>
              </a:ext>
            </a:extLst>
          </p:cNvPr>
          <p:cNvCxnSpPr>
            <a:stCxn id="8" idx="3"/>
            <a:endCxn id="10" idx="0"/>
          </p:cNvCxnSpPr>
          <p:nvPr/>
        </p:nvCxnSpPr>
        <p:spPr>
          <a:xfrm>
            <a:off x="7108643" y="3817152"/>
            <a:ext cx="592494" cy="1045291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CDE29DD-E003-FFD0-8740-496F2EF24AA5}"/>
              </a:ext>
            </a:extLst>
          </p:cNvPr>
          <p:cNvSpPr txBox="1"/>
          <p:nvPr/>
        </p:nvSpPr>
        <p:spPr>
          <a:xfrm>
            <a:off x="2928669" y="1800754"/>
            <a:ext cx="415498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8E00DB-4C85-A4BF-8570-86C04EEBDED1}"/>
              </a:ext>
            </a:extLst>
          </p:cNvPr>
          <p:cNvSpPr txBox="1"/>
          <p:nvPr/>
        </p:nvSpPr>
        <p:spPr>
          <a:xfrm>
            <a:off x="6602106" y="2861485"/>
            <a:ext cx="415498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A0DCAD-8A53-1D99-06B8-DB924E22EAD9}"/>
              </a:ext>
            </a:extLst>
          </p:cNvPr>
          <p:cNvSpPr txBox="1"/>
          <p:nvPr/>
        </p:nvSpPr>
        <p:spPr>
          <a:xfrm>
            <a:off x="5387085" y="3970133"/>
            <a:ext cx="415498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FF9FAC6-C0AD-791E-4A09-14BD49CBA686}"/>
              </a:ext>
            </a:extLst>
          </p:cNvPr>
          <p:cNvSpPr txBox="1"/>
          <p:nvPr/>
        </p:nvSpPr>
        <p:spPr>
          <a:xfrm>
            <a:off x="5469246" y="1774210"/>
            <a:ext cx="415498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低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51DF77-80B1-D009-2A21-B8D511C0E1C1}"/>
              </a:ext>
            </a:extLst>
          </p:cNvPr>
          <p:cNvSpPr txBox="1"/>
          <p:nvPr/>
        </p:nvSpPr>
        <p:spPr>
          <a:xfrm>
            <a:off x="4381824" y="2754848"/>
            <a:ext cx="415498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低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0726DEB-062E-E914-B352-AC714AD782FA}"/>
              </a:ext>
            </a:extLst>
          </p:cNvPr>
          <p:cNvSpPr txBox="1"/>
          <p:nvPr/>
        </p:nvSpPr>
        <p:spPr>
          <a:xfrm>
            <a:off x="7460271" y="3970133"/>
            <a:ext cx="415498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低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4842BB0-87B4-917D-3AD3-D135062F7DA8}"/>
              </a:ext>
            </a:extLst>
          </p:cNvPr>
          <p:cNvSpPr txBox="1"/>
          <p:nvPr/>
        </p:nvSpPr>
        <p:spPr>
          <a:xfrm>
            <a:off x="4972708" y="1334882"/>
            <a:ext cx="1244251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熵值 </a:t>
            </a: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= 0.1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31234FC-383E-1517-64F9-BBCDC584BF76}"/>
              </a:ext>
            </a:extLst>
          </p:cNvPr>
          <p:cNvSpPr txBox="1"/>
          <p:nvPr/>
        </p:nvSpPr>
        <p:spPr>
          <a:xfrm>
            <a:off x="6303396" y="2492774"/>
            <a:ext cx="1244251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熵值 </a:t>
            </a: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= 0.3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51D72D4-A98E-1AE5-C2ED-2D2FE7597084}"/>
              </a:ext>
            </a:extLst>
          </p:cNvPr>
          <p:cNvSpPr txBox="1"/>
          <p:nvPr/>
        </p:nvSpPr>
        <p:spPr>
          <a:xfrm>
            <a:off x="7317620" y="3584520"/>
            <a:ext cx="1244251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熵值 </a:t>
            </a: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= 0.5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5419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F6DA3-EEE9-F5AE-BCC4-20CB3E1CB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D9475F4-7338-F07C-77F4-12D453AC03CE}"/>
              </a:ext>
            </a:extLst>
          </p:cNvPr>
          <p:cNvSpPr txBox="1"/>
          <p:nvPr/>
        </p:nvSpPr>
        <p:spPr>
          <a:xfrm>
            <a:off x="4589140" y="2185031"/>
            <a:ext cx="2374368" cy="957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800" b="1" dirty="0">
                <a:solidFill>
                  <a:srgbClr val="002060"/>
                </a:solidFill>
                <a:cs typeface="+mn-ea"/>
                <a:sym typeface="+mn-lt"/>
              </a:rPr>
              <a:t>ID3</a:t>
            </a:r>
            <a:r>
              <a:rPr lang="zh-CN" altLang="en-US" sz="4800" b="1" dirty="0">
                <a:solidFill>
                  <a:srgbClr val="002060"/>
                </a:solidFill>
                <a:cs typeface="+mn-ea"/>
                <a:sym typeface="+mn-lt"/>
              </a:rPr>
              <a:t>算法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0E12B5-45E8-B9C1-D5A5-8D356E8BACA6}"/>
              </a:ext>
            </a:extLst>
          </p:cNvPr>
          <p:cNvSpPr txBox="1"/>
          <p:nvPr/>
        </p:nvSpPr>
        <p:spPr>
          <a:xfrm>
            <a:off x="3358862" y="3526972"/>
            <a:ext cx="1451039" cy="525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C4.5</a:t>
            </a:r>
            <a:r>
              <a:rPr lang="zh-CN" altLang="en-US" sz="2400" b="1" dirty="0">
                <a:solidFill>
                  <a:srgbClr val="002060"/>
                </a:solidFill>
                <a:cs typeface="+mn-ea"/>
                <a:sym typeface="+mn-lt"/>
              </a:rPr>
              <a:t>算法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CF1F67-2502-230E-D04F-CC04A7A3A768}"/>
              </a:ext>
            </a:extLst>
          </p:cNvPr>
          <p:cNvSpPr txBox="1"/>
          <p:nvPr/>
        </p:nvSpPr>
        <p:spPr>
          <a:xfrm>
            <a:off x="6692369" y="3532652"/>
            <a:ext cx="1656223" cy="525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CART</a:t>
            </a:r>
            <a:r>
              <a:rPr lang="zh-CN" altLang="en-US" sz="2400" b="1" dirty="0">
                <a:solidFill>
                  <a:srgbClr val="002060"/>
                </a:solidFill>
                <a:cs typeface="+mn-ea"/>
                <a:sym typeface="+mn-lt"/>
              </a:rPr>
              <a:t>算法</a:t>
            </a: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840C2011-CE81-D3C3-D579-B5B0F67A1FEC}"/>
              </a:ext>
            </a:extLst>
          </p:cNvPr>
          <p:cNvSpPr/>
          <p:nvPr/>
        </p:nvSpPr>
        <p:spPr>
          <a:xfrm rot="2851795">
            <a:off x="4796761" y="3049928"/>
            <a:ext cx="285849" cy="5736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7C7D3A9F-91C7-27B4-7753-902F45749EAA}"/>
              </a:ext>
            </a:extLst>
          </p:cNvPr>
          <p:cNvSpPr/>
          <p:nvPr/>
        </p:nvSpPr>
        <p:spPr>
          <a:xfrm rot="19101577">
            <a:off x="6557406" y="3064125"/>
            <a:ext cx="285849" cy="5736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4626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10B8FB-2273-41B7-8E1F-926DBE788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2552" y="2163588"/>
            <a:ext cx="2706708" cy="2419124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01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0FF230A-246B-4B62-806B-74825E33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52" y="3546059"/>
            <a:ext cx="4012560" cy="840230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引言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A7A27FB-D900-4265-A649-5670F758F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42552" y="4305568"/>
            <a:ext cx="4012560" cy="424732"/>
          </a:xfr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Background of Project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20D1AB-7AB0-46B9-A544-5A22C9D2AD6A}"/>
              </a:ext>
            </a:extLst>
          </p:cNvPr>
          <p:cNvSpPr/>
          <p:nvPr/>
        </p:nvSpPr>
        <p:spPr>
          <a:xfrm>
            <a:off x="673100" y="5882124"/>
            <a:ext cx="13462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D46A45-1469-4EBB-8A8D-82D3787D02BA}"/>
              </a:ext>
            </a:extLst>
          </p:cNvPr>
          <p:cNvSpPr/>
          <p:nvPr/>
        </p:nvSpPr>
        <p:spPr>
          <a:xfrm>
            <a:off x="875031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289554-1D42-469B-83B0-740899C01652}"/>
              </a:ext>
            </a:extLst>
          </p:cNvPr>
          <p:cNvSpPr/>
          <p:nvPr/>
        </p:nvSpPr>
        <p:spPr>
          <a:xfrm>
            <a:off x="1076960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FF172-CB5F-43BB-81CB-9E1FFA866959}"/>
              </a:ext>
            </a:extLst>
          </p:cNvPr>
          <p:cNvSpPr/>
          <p:nvPr/>
        </p:nvSpPr>
        <p:spPr>
          <a:xfrm>
            <a:off x="1278890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B59DEC-371E-DBF0-564F-8684E5781A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游戏人工智能</a:t>
            </a:r>
          </a:p>
        </p:txBody>
      </p:sp>
    </p:spTree>
    <p:extLst>
      <p:ext uri="{BB962C8B-B14F-4D97-AF65-F5344CB8AC3E}">
        <p14:creationId xmlns:p14="http://schemas.microsoft.com/office/powerpoint/2010/main" val="3200338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7CFD1-AE03-C463-7732-322B25C4B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DACDD6E-E8F6-BCBE-302C-EDBAAFE8380C}"/>
              </a:ext>
            </a:extLst>
          </p:cNvPr>
          <p:cNvSpPr txBox="1"/>
          <p:nvPr/>
        </p:nvSpPr>
        <p:spPr>
          <a:xfrm>
            <a:off x="4429954" y="1021463"/>
            <a:ext cx="2390398" cy="741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600" b="1" dirty="0">
                <a:solidFill>
                  <a:srgbClr val="002060"/>
                </a:solidFill>
                <a:cs typeface="+mn-ea"/>
                <a:sym typeface="+mn-lt"/>
              </a:rPr>
              <a:t>CART</a:t>
            </a:r>
            <a:r>
              <a:rPr lang="zh-CN" altLang="en-US" sz="3600" b="1" dirty="0">
                <a:solidFill>
                  <a:srgbClr val="002060"/>
                </a:solidFill>
                <a:cs typeface="+mn-ea"/>
                <a:sym typeface="+mn-lt"/>
              </a:rPr>
              <a:t>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A1215F-DD7E-A3B9-956B-3CF206240450}"/>
              </a:ext>
            </a:extLst>
          </p:cNvPr>
          <p:cNvSpPr txBox="1"/>
          <p:nvPr/>
        </p:nvSpPr>
        <p:spPr>
          <a:xfrm>
            <a:off x="2841448" y="2115050"/>
            <a:ext cx="6200736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rgbClr val="002060"/>
                </a:solidFill>
                <a:cs typeface="+mn-ea"/>
                <a:sym typeface="+mn-lt"/>
              </a:rPr>
              <a:t>基尼系数（</a:t>
            </a:r>
            <a:r>
              <a:rPr lang="en-US" altLang="zh-CN" sz="2800" b="1" dirty="0">
                <a:solidFill>
                  <a:srgbClr val="002060"/>
                </a:solidFill>
                <a:cs typeface="+mn-ea"/>
                <a:sym typeface="+mn-lt"/>
              </a:rPr>
              <a:t>Gini</a:t>
            </a:r>
            <a:r>
              <a:rPr lang="zh-CN" altLang="en-US" sz="2800" b="1" dirty="0">
                <a:solidFill>
                  <a:srgbClr val="00206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002060"/>
                </a:solidFill>
                <a:cs typeface="+mn-ea"/>
                <a:sym typeface="+mn-lt"/>
              </a:rPr>
              <a:t>= 1  - P(</a:t>
            </a:r>
            <a:r>
              <a:rPr lang="zh-CN" altLang="en-US" sz="2800" b="1" dirty="0">
                <a:solidFill>
                  <a:srgbClr val="002060"/>
                </a:solidFill>
                <a:cs typeface="+mn-ea"/>
                <a:sym typeface="+mn-lt"/>
              </a:rPr>
              <a:t>胜</a:t>
            </a:r>
            <a:r>
              <a:rPr lang="en-US" altLang="zh-CN" sz="2800" b="1" dirty="0">
                <a:solidFill>
                  <a:srgbClr val="002060"/>
                </a:solidFill>
                <a:cs typeface="+mn-ea"/>
                <a:sym typeface="+mn-lt"/>
              </a:rPr>
              <a:t>)² - P(</a:t>
            </a:r>
            <a:r>
              <a:rPr lang="zh-CN" altLang="en-US" sz="2800" b="1" dirty="0">
                <a:solidFill>
                  <a:srgbClr val="002060"/>
                </a:solidFill>
                <a:cs typeface="+mn-ea"/>
                <a:sym typeface="+mn-lt"/>
              </a:rPr>
              <a:t>负</a:t>
            </a:r>
            <a:r>
              <a:rPr lang="en-US" altLang="zh-CN" sz="2800" b="1" dirty="0">
                <a:solidFill>
                  <a:srgbClr val="002060"/>
                </a:solidFill>
                <a:cs typeface="+mn-ea"/>
                <a:sym typeface="+mn-lt"/>
              </a:rPr>
              <a:t>)²</a:t>
            </a:r>
            <a:endParaRPr lang="zh-CN" altLang="en-US" sz="28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0F13C6A6-424A-EDAD-D967-4789770FAE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6146854"/>
              </p:ext>
            </p:extLst>
          </p:nvPr>
        </p:nvGraphicFramePr>
        <p:xfrm>
          <a:off x="2557818" y="3064495"/>
          <a:ext cx="6871648" cy="2917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34712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117E317-5712-52F8-3B3D-50AD72173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854974"/>
              </p:ext>
            </p:extLst>
          </p:nvPr>
        </p:nvGraphicFramePr>
        <p:xfrm>
          <a:off x="865163" y="1542625"/>
          <a:ext cx="4677508" cy="429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125">
                  <a:extLst>
                    <a:ext uri="{9D8B030D-6E8A-4147-A177-3AD203B41FA5}">
                      <a16:colId xmlns:a16="http://schemas.microsoft.com/office/drawing/2014/main" val="432128233"/>
                    </a:ext>
                  </a:extLst>
                </a:gridCol>
                <a:gridCol w="1166461">
                  <a:extLst>
                    <a:ext uri="{9D8B030D-6E8A-4147-A177-3AD203B41FA5}">
                      <a16:colId xmlns:a16="http://schemas.microsoft.com/office/drawing/2014/main" val="2693107725"/>
                    </a:ext>
                  </a:extLst>
                </a:gridCol>
                <a:gridCol w="1166461">
                  <a:extLst>
                    <a:ext uri="{9D8B030D-6E8A-4147-A177-3AD203B41FA5}">
                      <a16:colId xmlns:a16="http://schemas.microsoft.com/office/drawing/2014/main" val="2727533635"/>
                    </a:ext>
                  </a:extLst>
                </a:gridCol>
                <a:gridCol w="1166461">
                  <a:extLst>
                    <a:ext uri="{9D8B030D-6E8A-4147-A177-3AD203B41FA5}">
                      <a16:colId xmlns:a16="http://schemas.microsoft.com/office/drawing/2014/main" val="2780272564"/>
                    </a:ext>
                  </a:extLst>
                </a:gridCol>
              </a:tblGrid>
              <a:tr h="484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玩家水平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单位数量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单位属性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胜负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670622"/>
                  </a:ext>
                </a:extLst>
              </a:tr>
              <a:tr h="484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486429"/>
                  </a:ext>
                </a:extLst>
              </a:tr>
              <a:tr h="42411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88910"/>
                  </a:ext>
                </a:extLst>
              </a:tr>
              <a:tr h="484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21691"/>
                  </a:ext>
                </a:extLst>
              </a:tr>
              <a:tr h="484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425661"/>
                  </a:ext>
                </a:extLst>
              </a:tr>
              <a:tr h="484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914907"/>
                  </a:ext>
                </a:extLst>
              </a:tr>
              <a:tr h="484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24356"/>
                  </a:ext>
                </a:extLst>
              </a:tr>
              <a:tr h="484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13492"/>
                  </a:ext>
                </a:extLst>
              </a:tr>
              <a:tr h="484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0189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EA743E31-8DE0-4A7B-8137-7423DFC5F33A}"/>
              </a:ext>
            </a:extLst>
          </p:cNvPr>
          <p:cNvSpPr txBox="1"/>
          <p:nvPr/>
        </p:nvSpPr>
        <p:spPr>
          <a:xfrm>
            <a:off x="6565620" y="1406396"/>
            <a:ext cx="3422732" cy="775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公式：</a:t>
            </a:r>
            <a:r>
              <a:rPr lang="en-US" altLang="zh-CN" sz="1800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800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= 1  - P(</a:t>
            </a:r>
            <a:r>
              <a:rPr lang="zh-CN" altLang="en-US" sz="1800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胜</a:t>
            </a:r>
            <a:r>
              <a:rPr lang="en-US" altLang="zh-CN" sz="1800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)² - P(</a:t>
            </a:r>
            <a:r>
              <a:rPr lang="zh-CN" altLang="en-US" sz="1800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负</a:t>
            </a:r>
            <a:r>
              <a:rPr lang="en-US" altLang="zh-CN" sz="1800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)²</a:t>
            </a:r>
            <a:endParaRPr lang="zh-CN" altLang="en-US" sz="1800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矩形: 圆角 12" hidden="1">
            <a:extLst>
              <a:ext uri="{FF2B5EF4-FFF2-40B4-BE49-F238E27FC236}">
                <a16:creationId xmlns:a16="http://schemas.microsoft.com/office/drawing/2014/main" id="{7D9A2C8D-7199-534C-8485-DA5D5B3BC2CE}"/>
              </a:ext>
            </a:extLst>
          </p:cNvPr>
          <p:cNvSpPr/>
          <p:nvPr/>
        </p:nvSpPr>
        <p:spPr>
          <a:xfrm>
            <a:off x="8081632" y="2117708"/>
            <a:ext cx="822960" cy="42203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？</a:t>
            </a:r>
          </a:p>
        </p:txBody>
      </p:sp>
      <p:sp>
        <p:nvSpPr>
          <p:cNvPr id="14" name="矩形: 圆角 13" hidden="1">
            <a:extLst>
              <a:ext uri="{FF2B5EF4-FFF2-40B4-BE49-F238E27FC236}">
                <a16:creationId xmlns:a16="http://schemas.microsoft.com/office/drawing/2014/main" id="{528F9A94-8251-8277-F409-BCEDB7DA723A}"/>
              </a:ext>
            </a:extLst>
          </p:cNvPr>
          <p:cNvSpPr/>
          <p:nvPr/>
        </p:nvSpPr>
        <p:spPr>
          <a:xfrm>
            <a:off x="6857347" y="2996418"/>
            <a:ext cx="822960" cy="42203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？</a:t>
            </a:r>
          </a:p>
        </p:txBody>
      </p:sp>
      <p:sp>
        <p:nvSpPr>
          <p:cNvPr id="15" name="矩形: 圆角 14" hidden="1">
            <a:extLst>
              <a:ext uri="{FF2B5EF4-FFF2-40B4-BE49-F238E27FC236}">
                <a16:creationId xmlns:a16="http://schemas.microsoft.com/office/drawing/2014/main" id="{B088CF30-10BD-F0D0-30BB-8133DED38842}"/>
              </a:ext>
            </a:extLst>
          </p:cNvPr>
          <p:cNvSpPr/>
          <p:nvPr/>
        </p:nvSpPr>
        <p:spPr>
          <a:xfrm>
            <a:off x="9373135" y="3006969"/>
            <a:ext cx="822960" cy="42203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？</a:t>
            </a:r>
          </a:p>
        </p:txBody>
      </p:sp>
      <p:cxnSp>
        <p:nvCxnSpPr>
          <p:cNvPr id="17" name="直接连接符 16" hidden="1">
            <a:extLst>
              <a:ext uri="{FF2B5EF4-FFF2-40B4-BE49-F238E27FC236}">
                <a16:creationId xmlns:a16="http://schemas.microsoft.com/office/drawing/2014/main" id="{EA62937D-C1B5-095C-8B16-7A85AEFCAC0D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7268827" y="2539739"/>
            <a:ext cx="1224285" cy="456679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 hidden="1">
            <a:extLst>
              <a:ext uri="{FF2B5EF4-FFF2-40B4-BE49-F238E27FC236}">
                <a16:creationId xmlns:a16="http://schemas.microsoft.com/office/drawing/2014/main" id="{FF04E423-82DA-1BA9-875C-FB482024EF68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8493112" y="2539739"/>
            <a:ext cx="1291503" cy="46723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 hidden="1">
            <a:extLst>
              <a:ext uri="{FF2B5EF4-FFF2-40B4-BE49-F238E27FC236}">
                <a16:creationId xmlns:a16="http://schemas.microsoft.com/office/drawing/2014/main" id="{95E44512-E98C-4082-B833-1DD31077714A}"/>
              </a:ext>
            </a:extLst>
          </p:cNvPr>
          <p:cNvSpPr txBox="1"/>
          <p:nvPr/>
        </p:nvSpPr>
        <p:spPr>
          <a:xfrm>
            <a:off x="9181395" y="2121483"/>
            <a:ext cx="2262158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哪个条件作为父节点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0706D2-BE81-5438-19D7-C0CEEDA0A1DA}"/>
              </a:ext>
            </a:extLst>
          </p:cNvPr>
          <p:cNvSpPr txBox="1"/>
          <p:nvPr/>
        </p:nvSpPr>
        <p:spPr>
          <a:xfrm>
            <a:off x="5726916" y="2057525"/>
            <a:ext cx="5782352" cy="2215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玩家水平高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) = 1 -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4/4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0/4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²= 0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玩家水平低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) = 1 -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3/4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²= 0.375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玩家水平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) = 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4/8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* 0 + 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4/8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* 0.375 = 0.1875</a:t>
            </a:r>
          </a:p>
          <a:p>
            <a:pPr>
              <a:lnSpc>
                <a:spcPct val="130000"/>
              </a:lnSpc>
            </a:pPr>
            <a:endParaRPr lang="en-US" altLang="zh-CN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D9B19D1-6DC3-1006-9E8C-7324F54C4737}"/>
              </a:ext>
            </a:extLst>
          </p:cNvPr>
          <p:cNvSpPr txBox="1"/>
          <p:nvPr/>
        </p:nvSpPr>
        <p:spPr>
          <a:xfrm>
            <a:off x="5726916" y="3338861"/>
            <a:ext cx="6038833" cy="2215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单位数量多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) = 1 -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3/4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²= 0.375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单位数量少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) = 1 -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2/4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2/4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²= 0.5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单位数量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) = 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4/8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* 0.375 + 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4/8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* 0.5 = 0.4375</a:t>
            </a:r>
          </a:p>
          <a:p>
            <a:pPr>
              <a:lnSpc>
                <a:spcPct val="130000"/>
              </a:lnSpc>
            </a:pPr>
            <a:endParaRPr lang="en-US" altLang="zh-CN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FFB4029-8197-6484-DC8F-894EEAB95BE7}"/>
              </a:ext>
            </a:extLst>
          </p:cNvPr>
          <p:cNvSpPr txBox="1"/>
          <p:nvPr/>
        </p:nvSpPr>
        <p:spPr>
          <a:xfrm>
            <a:off x="5726916" y="4620197"/>
            <a:ext cx="6038833" cy="2215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单位属性高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) = 1 -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3/4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²= 0.375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单位属性低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) = 1 -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2/4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2/4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²= 0.5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单位属性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) = 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4/8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* 0.375 + 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4/8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* 0.5 = 0.4375</a:t>
            </a:r>
          </a:p>
          <a:p>
            <a:pPr>
              <a:lnSpc>
                <a:spcPct val="130000"/>
              </a:lnSpc>
            </a:pPr>
            <a:endParaRPr lang="en-US" altLang="zh-CN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0" name="矩形: 圆角 29" hidden="1">
            <a:extLst>
              <a:ext uri="{FF2B5EF4-FFF2-40B4-BE49-F238E27FC236}">
                <a16:creationId xmlns:a16="http://schemas.microsoft.com/office/drawing/2014/main" id="{93810093-0181-2E7C-4C47-847422A3D2B1}"/>
              </a:ext>
            </a:extLst>
          </p:cNvPr>
          <p:cNvSpPr/>
          <p:nvPr/>
        </p:nvSpPr>
        <p:spPr>
          <a:xfrm>
            <a:off x="8234032" y="2057401"/>
            <a:ext cx="936094" cy="48332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cs typeface="+mn-ea"/>
                <a:sym typeface="+mn-lt"/>
              </a:rPr>
              <a:t>玩家水平</a:t>
            </a:r>
          </a:p>
        </p:txBody>
      </p:sp>
      <p:sp>
        <p:nvSpPr>
          <p:cNvPr id="31" name="矩形: 圆角 30" hidden="1">
            <a:extLst>
              <a:ext uri="{FF2B5EF4-FFF2-40B4-BE49-F238E27FC236}">
                <a16:creationId xmlns:a16="http://schemas.microsoft.com/office/drawing/2014/main" id="{CADAD5CF-7D99-1A6D-5D9E-CFED016259C9}"/>
              </a:ext>
            </a:extLst>
          </p:cNvPr>
          <p:cNvSpPr/>
          <p:nvPr/>
        </p:nvSpPr>
        <p:spPr>
          <a:xfrm>
            <a:off x="7009747" y="3159369"/>
            <a:ext cx="822960" cy="42203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cs typeface="+mn-ea"/>
                <a:sym typeface="+mn-lt"/>
              </a:rPr>
              <a:t>胜</a:t>
            </a:r>
            <a:r>
              <a:rPr lang="en-US" altLang="zh-CN" sz="1400" b="1" dirty="0">
                <a:cs typeface="+mn-ea"/>
                <a:sym typeface="+mn-lt"/>
              </a:rPr>
              <a:t>4</a:t>
            </a:r>
            <a:r>
              <a:rPr lang="zh-CN" altLang="en-US" sz="1400" b="1" dirty="0">
                <a:cs typeface="+mn-ea"/>
                <a:sym typeface="+mn-lt"/>
              </a:rPr>
              <a:t>负</a:t>
            </a:r>
            <a:r>
              <a:rPr lang="en-US" altLang="zh-CN" sz="1400" b="1" dirty="0">
                <a:cs typeface="+mn-ea"/>
                <a:sym typeface="+mn-lt"/>
              </a:rPr>
              <a:t>0</a:t>
            </a:r>
            <a:endParaRPr lang="zh-CN" altLang="en-US" sz="1400" b="1" dirty="0">
              <a:cs typeface="+mn-ea"/>
              <a:sym typeface="+mn-lt"/>
            </a:endParaRPr>
          </a:p>
        </p:txBody>
      </p:sp>
      <p:sp>
        <p:nvSpPr>
          <p:cNvPr id="32" name="矩形: 圆角 31" hidden="1">
            <a:extLst>
              <a:ext uri="{FF2B5EF4-FFF2-40B4-BE49-F238E27FC236}">
                <a16:creationId xmlns:a16="http://schemas.microsoft.com/office/drawing/2014/main" id="{DA6425E9-C415-71E2-F998-D97EAB8E96D1}"/>
              </a:ext>
            </a:extLst>
          </p:cNvPr>
          <p:cNvSpPr/>
          <p:nvPr/>
        </p:nvSpPr>
        <p:spPr>
          <a:xfrm>
            <a:off x="9525535" y="3159369"/>
            <a:ext cx="822960" cy="42203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？</a:t>
            </a:r>
          </a:p>
        </p:txBody>
      </p:sp>
      <p:cxnSp>
        <p:nvCxnSpPr>
          <p:cNvPr id="33" name="直接连接符 32" hidden="1">
            <a:extLst>
              <a:ext uri="{FF2B5EF4-FFF2-40B4-BE49-F238E27FC236}">
                <a16:creationId xmlns:a16="http://schemas.microsoft.com/office/drawing/2014/main" id="{651D013F-CB52-D539-76BB-44580D7E26BE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7421227" y="2540727"/>
            <a:ext cx="1280852" cy="618642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 hidden="1">
            <a:extLst>
              <a:ext uri="{FF2B5EF4-FFF2-40B4-BE49-F238E27FC236}">
                <a16:creationId xmlns:a16="http://schemas.microsoft.com/office/drawing/2014/main" id="{9DD0BCD9-2ECE-F7AD-9E7D-7C1AAA1955F4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>
            <a:off x="8702079" y="2540727"/>
            <a:ext cx="1234936" cy="618642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 hidden="1">
            <a:extLst>
              <a:ext uri="{FF2B5EF4-FFF2-40B4-BE49-F238E27FC236}">
                <a16:creationId xmlns:a16="http://schemas.microsoft.com/office/drawing/2014/main" id="{83E24370-812B-21C8-7F1F-50478E09AD85}"/>
              </a:ext>
            </a:extLst>
          </p:cNvPr>
          <p:cNvSpPr txBox="1"/>
          <p:nvPr/>
        </p:nvSpPr>
        <p:spPr>
          <a:xfrm>
            <a:off x="7558236" y="2454011"/>
            <a:ext cx="415498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高</a:t>
            </a:r>
          </a:p>
        </p:txBody>
      </p:sp>
      <p:sp>
        <p:nvSpPr>
          <p:cNvPr id="43" name="文本框 42" hidden="1">
            <a:extLst>
              <a:ext uri="{FF2B5EF4-FFF2-40B4-BE49-F238E27FC236}">
                <a16:creationId xmlns:a16="http://schemas.microsoft.com/office/drawing/2014/main" id="{F738F844-D27E-4C9C-3AC3-5293930432BB}"/>
              </a:ext>
            </a:extLst>
          </p:cNvPr>
          <p:cNvSpPr txBox="1"/>
          <p:nvPr/>
        </p:nvSpPr>
        <p:spPr>
          <a:xfrm>
            <a:off x="9478822" y="2489458"/>
            <a:ext cx="415498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低</a:t>
            </a:r>
          </a:p>
        </p:txBody>
      </p:sp>
      <p:sp>
        <p:nvSpPr>
          <p:cNvPr id="45" name="文本框 44" hidden="1">
            <a:extLst>
              <a:ext uri="{FF2B5EF4-FFF2-40B4-BE49-F238E27FC236}">
                <a16:creationId xmlns:a16="http://schemas.microsoft.com/office/drawing/2014/main" id="{D93C55FD-2E02-E95C-A749-B68F515261A9}"/>
              </a:ext>
            </a:extLst>
          </p:cNvPr>
          <p:cNvSpPr txBox="1"/>
          <p:nvPr/>
        </p:nvSpPr>
        <p:spPr>
          <a:xfrm>
            <a:off x="6095999" y="2028676"/>
            <a:ext cx="5883965" cy="2938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（单位数量多）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=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1/2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 - 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1/2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 = 0.5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（单位数量少）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=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0/2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 - 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2/2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 = 0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（单位数量）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=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2/4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* 0.5 +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2/4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* 0 = 0.25 </a:t>
            </a:r>
          </a:p>
          <a:p>
            <a:pPr algn="l">
              <a:lnSpc>
                <a:spcPct val="130000"/>
              </a:lnSpc>
            </a:pPr>
            <a:endParaRPr lang="en-US" altLang="zh-CN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（单位属性高）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=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1/2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 - 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1/2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 = 0.5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（单位属性低）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=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0/2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 - 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0/2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 = 0 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（单位属性）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=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2/4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* 0.5 +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2/4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* 0 = 0.25</a:t>
            </a:r>
          </a:p>
          <a:p>
            <a:pPr algn="l">
              <a:lnSpc>
                <a:spcPct val="130000"/>
              </a:lnSpc>
            </a:pPr>
            <a:endParaRPr lang="en-US" altLang="zh-CN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矩形: 圆角 45" hidden="1">
            <a:extLst>
              <a:ext uri="{FF2B5EF4-FFF2-40B4-BE49-F238E27FC236}">
                <a16:creationId xmlns:a16="http://schemas.microsoft.com/office/drawing/2014/main" id="{1D1A3E3E-E8B3-C2BA-94A9-006091A5912F}"/>
              </a:ext>
            </a:extLst>
          </p:cNvPr>
          <p:cNvSpPr/>
          <p:nvPr/>
        </p:nvSpPr>
        <p:spPr>
          <a:xfrm>
            <a:off x="7483525" y="2162743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cs typeface="+mn-ea"/>
                <a:sym typeface="+mn-lt"/>
              </a:rPr>
              <a:t>玩家水平</a:t>
            </a:r>
          </a:p>
        </p:txBody>
      </p:sp>
      <p:sp>
        <p:nvSpPr>
          <p:cNvPr id="47" name="矩形: 圆角 46" hidden="1">
            <a:extLst>
              <a:ext uri="{FF2B5EF4-FFF2-40B4-BE49-F238E27FC236}">
                <a16:creationId xmlns:a16="http://schemas.microsoft.com/office/drawing/2014/main" id="{9BCD2B03-73A4-8E4B-15B6-162D6D7A15D1}"/>
              </a:ext>
            </a:extLst>
          </p:cNvPr>
          <p:cNvSpPr/>
          <p:nvPr/>
        </p:nvSpPr>
        <p:spPr>
          <a:xfrm>
            <a:off x="6345759" y="3341171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cs typeface="+mn-ea"/>
                <a:sym typeface="+mn-lt"/>
              </a:rPr>
              <a:t>胜</a:t>
            </a:r>
            <a:r>
              <a:rPr lang="en-US" altLang="zh-CN" sz="1600" b="1" dirty="0">
                <a:cs typeface="+mn-ea"/>
                <a:sym typeface="+mn-lt"/>
              </a:rPr>
              <a:t>4</a:t>
            </a:r>
            <a:r>
              <a:rPr lang="zh-CN" altLang="en-US" sz="1600" b="1" dirty="0">
                <a:cs typeface="+mn-ea"/>
                <a:sym typeface="+mn-lt"/>
              </a:rPr>
              <a:t>负</a:t>
            </a:r>
            <a:r>
              <a:rPr lang="en-US" altLang="zh-CN" sz="1600" b="1" dirty="0">
                <a:cs typeface="+mn-ea"/>
                <a:sym typeface="+mn-lt"/>
              </a:rPr>
              <a:t>0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48" name="矩形: 圆角 47" hidden="1">
            <a:extLst>
              <a:ext uri="{FF2B5EF4-FFF2-40B4-BE49-F238E27FC236}">
                <a16:creationId xmlns:a16="http://schemas.microsoft.com/office/drawing/2014/main" id="{AE6AB3AF-5376-1225-16CB-B6FFA554E11C}"/>
              </a:ext>
            </a:extLst>
          </p:cNvPr>
          <p:cNvSpPr/>
          <p:nvPr/>
        </p:nvSpPr>
        <p:spPr>
          <a:xfrm>
            <a:off x="8712733" y="3347924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cs typeface="+mn-ea"/>
                <a:sym typeface="+mn-lt"/>
              </a:rPr>
              <a:t>单位数量</a:t>
            </a:r>
          </a:p>
        </p:txBody>
      </p:sp>
      <p:sp>
        <p:nvSpPr>
          <p:cNvPr id="49" name="矩形: 圆角 48" hidden="1">
            <a:extLst>
              <a:ext uri="{FF2B5EF4-FFF2-40B4-BE49-F238E27FC236}">
                <a16:creationId xmlns:a16="http://schemas.microsoft.com/office/drawing/2014/main" id="{C6AE0C8C-55A9-AC5C-D5B7-E8344F7D1101}"/>
              </a:ext>
            </a:extLst>
          </p:cNvPr>
          <p:cNvSpPr/>
          <p:nvPr/>
        </p:nvSpPr>
        <p:spPr>
          <a:xfrm>
            <a:off x="7777407" y="4380123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cs typeface="+mn-ea"/>
                <a:sym typeface="+mn-lt"/>
              </a:rPr>
              <a:t>胜</a:t>
            </a:r>
            <a:r>
              <a:rPr lang="en-US" altLang="zh-CN" sz="1600" b="1" dirty="0">
                <a:cs typeface="+mn-ea"/>
                <a:sym typeface="+mn-lt"/>
              </a:rPr>
              <a:t>0</a:t>
            </a:r>
            <a:r>
              <a:rPr lang="zh-CN" altLang="en-US" sz="1600" b="1" dirty="0">
                <a:cs typeface="+mn-ea"/>
                <a:sym typeface="+mn-lt"/>
              </a:rPr>
              <a:t>负</a:t>
            </a:r>
            <a:r>
              <a:rPr lang="en-US" altLang="zh-CN" sz="1600" b="1" dirty="0">
                <a:cs typeface="+mn-ea"/>
                <a:sym typeface="+mn-lt"/>
              </a:rPr>
              <a:t>2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50" name="矩形: 圆角 49" hidden="1">
            <a:extLst>
              <a:ext uri="{FF2B5EF4-FFF2-40B4-BE49-F238E27FC236}">
                <a16:creationId xmlns:a16="http://schemas.microsoft.com/office/drawing/2014/main" id="{B27E4B14-5CD0-0427-9F42-C3FF6E05FE6D}"/>
              </a:ext>
            </a:extLst>
          </p:cNvPr>
          <p:cNvSpPr/>
          <p:nvPr/>
        </p:nvSpPr>
        <p:spPr>
          <a:xfrm>
            <a:off x="9679936" y="4380123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cs typeface="+mn-ea"/>
                <a:sym typeface="+mn-lt"/>
              </a:rPr>
              <a:t>单位属性</a:t>
            </a:r>
          </a:p>
        </p:txBody>
      </p:sp>
      <p:sp>
        <p:nvSpPr>
          <p:cNvPr id="51" name="矩形: 圆角 50" hidden="1">
            <a:extLst>
              <a:ext uri="{FF2B5EF4-FFF2-40B4-BE49-F238E27FC236}">
                <a16:creationId xmlns:a16="http://schemas.microsoft.com/office/drawing/2014/main" id="{2BD8C0B6-80CD-E4D2-8471-7A8BDBB46AE3}"/>
              </a:ext>
            </a:extLst>
          </p:cNvPr>
          <p:cNvSpPr/>
          <p:nvPr/>
        </p:nvSpPr>
        <p:spPr>
          <a:xfrm>
            <a:off x="8794894" y="5681310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cs typeface="+mn-ea"/>
                <a:sym typeface="+mn-lt"/>
              </a:rPr>
              <a:t>胜</a:t>
            </a:r>
            <a:r>
              <a:rPr lang="en-US" altLang="zh-CN" sz="1600" b="1" dirty="0">
                <a:cs typeface="+mn-ea"/>
                <a:sym typeface="+mn-lt"/>
              </a:rPr>
              <a:t>0</a:t>
            </a:r>
            <a:r>
              <a:rPr lang="zh-CN" altLang="en-US" sz="1600" b="1" dirty="0">
                <a:cs typeface="+mn-ea"/>
                <a:sym typeface="+mn-lt"/>
              </a:rPr>
              <a:t>负</a:t>
            </a:r>
            <a:r>
              <a:rPr lang="en-US" altLang="zh-CN" sz="1600" b="1" dirty="0">
                <a:cs typeface="+mn-ea"/>
                <a:sym typeface="+mn-lt"/>
              </a:rPr>
              <a:t>1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52" name="矩形: 圆角 51" hidden="1">
            <a:extLst>
              <a:ext uri="{FF2B5EF4-FFF2-40B4-BE49-F238E27FC236}">
                <a16:creationId xmlns:a16="http://schemas.microsoft.com/office/drawing/2014/main" id="{1BB44CB1-BDEF-D710-E7F4-E2C94624CB43}"/>
              </a:ext>
            </a:extLst>
          </p:cNvPr>
          <p:cNvSpPr/>
          <p:nvPr/>
        </p:nvSpPr>
        <p:spPr>
          <a:xfrm>
            <a:off x="10819036" y="5681310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cs typeface="+mn-ea"/>
                <a:sym typeface="+mn-lt"/>
              </a:rPr>
              <a:t>胜</a:t>
            </a:r>
            <a:r>
              <a:rPr lang="en-US" altLang="zh-CN" sz="1600" b="1" dirty="0">
                <a:cs typeface="+mn-ea"/>
                <a:sym typeface="+mn-lt"/>
              </a:rPr>
              <a:t>1</a:t>
            </a:r>
            <a:r>
              <a:rPr lang="zh-CN" altLang="en-US" sz="1600" b="1" dirty="0">
                <a:cs typeface="+mn-ea"/>
                <a:sym typeface="+mn-lt"/>
              </a:rPr>
              <a:t>负</a:t>
            </a:r>
            <a:r>
              <a:rPr lang="en-US" altLang="zh-CN" sz="1600" b="1" dirty="0">
                <a:cs typeface="+mn-ea"/>
                <a:sym typeface="+mn-lt"/>
              </a:rPr>
              <a:t>0</a:t>
            </a:r>
            <a:endParaRPr lang="zh-CN" altLang="en-US" sz="1600" b="1" dirty="0">
              <a:cs typeface="+mn-ea"/>
              <a:sym typeface="+mn-lt"/>
            </a:endParaRPr>
          </a:p>
        </p:txBody>
      </p:sp>
      <p:cxnSp>
        <p:nvCxnSpPr>
          <p:cNvPr id="53" name="直接连接符 52" hidden="1">
            <a:extLst>
              <a:ext uri="{FF2B5EF4-FFF2-40B4-BE49-F238E27FC236}">
                <a16:creationId xmlns:a16="http://schemas.microsoft.com/office/drawing/2014/main" id="{B9D9D8C7-BFAF-8255-5D99-2897C1AC8533}"/>
              </a:ext>
            </a:extLst>
          </p:cNvPr>
          <p:cNvCxnSpPr>
            <a:stCxn id="46" idx="1"/>
            <a:endCxn id="47" idx="0"/>
          </p:cNvCxnSpPr>
          <p:nvPr/>
        </p:nvCxnSpPr>
        <p:spPr>
          <a:xfrm flipH="1">
            <a:off x="6822975" y="2418639"/>
            <a:ext cx="660550" cy="922532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 hidden="1">
            <a:extLst>
              <a:ext uri="{FF2B5EF4-FFF2-40B4-BE49-F238E27FC236}">
                <a16:creationId xmlns:a16="http://schemas.microsoft.com/office/drawing/2014/main" id="{1AAE8798-C88F-B458-7FC5-229CA56DD3E9}"/>
              </a:ext>
            </a:extLst>
          </p:cNvPr>
          <p:cNvCxnSpPr>
            <a:stCxn id="46" idx="3"/>
            <a:endCxn id="48" idx="0"/>
          </p:cNvCxnSpPr>
          <p:nvPr/>
        </p:nvCxnSpPr>
        <p:spPr>
          <a:xfrm>
            <a:off x="8437957" y="2418639"/>
            <a:ext cx="751992" cy="929285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 hidden="1">
            <a:extLst>
              <a:ext uri="{FF2B5EF4-FFF2-40B4-BE49-F238E27FC236}">
                <a16:creationId xmlns:a16="http://schemas.microsoft.com/office/drawing/2014/main" id="{0387F3C8-F395-E9ED-8DED-3278CC7E1402}"/>
              </a:ext>
            </a:extLst>
          </p:cNvPr>
          <p:cNvCxnSpPr>
            <a:stCxn id="48" idx="1"/>
            <a:endCxn id="49" idx="0"/>
          </p:cNvCxnSpPr>
          <p:nvPr/>
        </p:nvCxnSpPr>
        <p:spPr>
          <a:xfrm flipH="1">
            <a:off x="8254623" y="3603820"/>
            <a:ext cx="458110" cy="776303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 hidden="1">
            <a:extLst>
              <a:ext uri="{FF2B5EF4-FFF2-40B4-BE49-F238E27FC236}">
                <a16:creationId xmlns:a16="http://schemas.microsoft.com/office/drawing/2014/main" id="{08F58112-E837-3DD8-A131-BBE09AC6F707}"/>
              </a:ext>
            </a:extLst>
          </p:cNvPr>
          <p:cNvCxnSpPr>
            <a:stCxn id="48" idx="3"/>
            <a:endCxn id="50" idx="0"/>
          </p:cNvCxnSpPr>
          <p:nvPr/>
        </p:nvCxnSpPr>
        <p:spPr>
          <a:xfrm>
            <a:off x="9667165" y="3603820"/>
            <a:ext cx="489987" cy="776303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 hidden="1">
            <a:extLst>
              <a:ext uri="{FF2B5EF4-FFF2-40B4-BE49-F238E27FC236}">
                <a16:creationId xmlns:a16="http://schemas.microsoft.com/office/drawing/2014/main" id="{72A2B55D-DB3E-BB29-1E97-433BD936C883}"/>
              </a:ext>
            </a:extLst>
          </p:cNvPr>
          <p:cNvCxnSpPr>
            <a:stCxn id="50" idx="1"/>
            <a:endCxn id="51" idx="0"/>
          </p:cNvCxnSpPr>
          <p:nvPr/>
        </p:nvCxnSpPr>
        <p:spPr>
          <a:xfrm flipH="1">
            <a:off x="9272110" y="4636019"/>
            <a:ext cx="407826" cy="1045291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 hidden="1">
            <a:extLst>
              <a:ext uri="{FF2B5EF4-FFF2-40B4-BE49-F238E27FC236}">
                <a16:creationId xmlns:a16="http://schemas.microsoft.com/office/drawing/2014/main" id="{06B3965C-A4A4-3450-6A98-4A48096975E1}"/>
              </a:ext>
            </a:extLst>
          </p:cNvPr>
          <p:cNvCxnSpPr>
            <a:stCxn id="50" idx="3"/>
            <a:endCxn id="52" idx="0"/>
          </p:cNvCxnSpPr>
          <p:nvPr/>
        </p:nvCxnSpPr>
        <p:spPr>
          <a:xfrm>
            <a:off x="10634368" y="4636019"/>
            <a:ext cx="661884" cy="1045291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 hidden="1">
            <a:extLst>
              <a:ext uri="{FF2B5EF4-FFF2-40B4-BE49-F238E27FC236}">
                <a16:creationId xmlns:a16="http://schemas.microsoft.com/office/drawing/2014/main" id="{D29E0628-0282-413B-8F72-8436789D389F}"/>
              </a:ext>
            </a:extLst>
          </p:cNvPr>
          <p:cNvSpPr txBox="1"/>
          <p:nvPr/>
        </p:nvSpPr>
        <p:spPr>
          <a:xfrm>
            <a:off x="6523784" y="2619621"/>
            <a:ext cx="415498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高</a:t>
            </a:r>
          </a:p>
        </p:txBody>
      </p:sp>
      <p:sp>
        <p:nvSpPr>
          <p:cNvPr id="60" name="文本框 59" hidden="1">
            <a:extLst>
              <a:ext uri="{FF2B5EF4-FFF2-40B4-BE49-F238E27FC236}">
                <a16:creationId xmlns:a16="http://schemas.microsoft.com/office/drawing/2014/main" id="{BBE06C76-6D88-D7B1-1E69-502465938FAE}"/>
              </a:ext>
            </a:extLst>
          </p:cNvPr>
          <p:cNvSpPr txBox="1"/>
          <p:nvPr/>
        </p:nvSpPr>
        <p:spPr>
          <a:xfrm>
            <a:off x="10157152" y="3597067"/>
            <a:ext cx="415498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多</a:t>
            </a:r>
          </a:p>
        </p:txBody>
      </p:sp>
      <p:sp>
        <p:nvSpPr>
          <p:cNvPr id="61" name="文本框 60" hidden="1">
            <a:extLst>
              <a:ext uri="{FF2B5EF4-FFF2-40B4-BE49-F238E27FC236}">
                <a16:creationId xmlns:a16="http://schemas.microsoft.com/office/drawing/2014/main" id="{C7997952-44D6-F13A-E135-370BF757ED28}"/>
              </a:ext>
            </a:extLst>
          </p:cNvPr>
          <p:cNvSpPr txBox="1"/>
          <p:nvPr/>
        </p:nvSpPr>
        <p:spPr>
          <a:xfrm>
            <a:off x="8982200" y="4789000"/>
            <a:ext cx="415498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少</a:t>
            </a:r>
          </a:p>
        </p:txBody>
      </p:sp>
      <p:sp>
        <p:nvSpPr>
          <p:cNvPr id="62" name="文本框 61" hidden="1">
            <a:extLst>
              <a:ext uri="{FF2B5EF4-FFF2-40B4-BE49-F238E27FC236}">
                <a16:creationId xmlns:a16="http://schemas.microsoft.com/office/drawing/2014/main" id="{CC15D3BC-7B91-D544-B277-120C7041FC0E}"/>
              </a:ext>
            </a:extLst>
          </p:cNvPr>
          <p:cNvSpPr txBox="1"/>
          <p:nvPr/>
        </p:nvSpPr>
        <p:spPr>
          <a:xfrm>
            <a:off x="9064361" y="2593077"/>
            <a:ext cx="415498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低</a:t>
            </a:r>
          </a:p>
        </p:txBody>
      </p:sp>
      <p:sp>
        <p:nvSpPr>
          <p:cNvPr id="63" name="文本框 62" hidden="1">
            <a:extLst>
              <a:ext uri="{FF2B5EF4-FFF2-40B4-BE49-F238E27FC236}">
                <a16:creationId xmlns:a16="http://schemas.microsoft.com/office/drawing/2014/main" id="{10A9FCCF-3402-7644-9DD9-931E13C1FA58}"/>
              </a:ext>
            </a:extLst>
          </p:cNvPr>
          <p:cNvSpPr txBox="1"/>
          <p:nvPr/>
        </p:nvSpPr>
        <p:spPr>
          <a:xfrm>
            <a:off x="7976939" y="3573715"/>
            <a:ext cx="415498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少</a:t>
            </a:r>
          </a:p>
        </p:txBody>
      </p:sp>
      <p:sp>
        <p:nvSpPr>
          <p:cNvPr id="64" name="文本框 63" hidden="1">
            <a:extLst>
              <a:ext uri="{FF2B5EF4-FFF2-40B4-BE49-F238E27FC236}">
                <a16:creationId xmlns:a16="http://schemas.microsoft.com/office/drawing/2014/main" id="{12247C9B-4AB0-2E62-86E1-04C5C88308F8}"/>
              </a:ext>
            </a:extLst>
          </p:cNvPr>
          <p:cNvSpPr txBox="1"/>
          <p:nvPr/>
        </p:nvSpPr>
        <p:spPr>
          <a:xfrm>
            <a:off x="11055386" y="4789000"/>
            <a:ext cx="415498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多</a:t>
            </a:r>
          </a:p>
        </p:txBody>
      </p:sp>
    </p:spTree>
    <p:extLst>
      <p:ext uri="{BB962C8B-B14F-4D97-AF65-F5344CB8AC3E}">
        <p14:creationId xmlns:p14="http://schemas.microsoft.com/office/powerpoint/2010/main" val="9128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6" grpId="0"/>
      <p:bldP spid="27" grpId="0"/>
      <p:bldP spid="27" grpId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42" grpId="0"/>
      <p:bldP spid="42" grpId="1"/>
      <p:bldP spid="43" grpId="0"/>
      <p:bldP spid="43" grpId="1"/>
      <p:bldP spid="45" grpId="0"/>
      <p:bldP spid="45" grpId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4E986-7E78-52BA-7D2D-49190F149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8914071-5808-24BC-1008-69570FA01E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2552" y="2163588"/>
            <a:ext cx="2706708" cy="2419124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04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E35ED7B-5F9B-CC39-0415-E84CF3CA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52" y="3546059"/>
            <a:ext cx="4012560" cy="840230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发展趋势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9885D8F-FC8B-CE77-BCCE-0928C1AC03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42552" y="4305568"/>
            <a:ext cx="4012560" cy="424732"/>
          </a:xfr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Future trend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FE06C2-C666-38CF-5565-3C5F529B0597}"/>
              </a:ext>
            </a:extLst>
          </p:cNvPr>
          <p:cNvSpPr/>
          <p:nvPr/>
        </p:nvSpPr>
        <p:spPr>
          <a:xfrm>
            <a:off x="1320056" y="5882124"/>
            <a:ext cx="13462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260346-AB88-02A2-E5E5-FC1AF1DC2112}"/>
              </a:ext>
            </a:extLst>
          </p:cNvPr>
          <p:cNvSpPr/>
          <p:nvPr/>
        </p:nvSpPr>
        <p:spPr>
          <a:xfrm>
            <a:off x="660400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1765F86-38E2-1AB6-0A12-D2AF15761B74}"/>
              </a:ext>
            </a:extLst>
          </p:cNvPr>
          <p:cNvSpPr/>
          <p:nvPr/>
        </p:nvSpPr>
        <p:spPr>
          <a:xfrm>
            <a:off x="864870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CACE4CD-6460-0389-C1A9-25DAB95F9E68}"/>
              </a:ext>
            </a:extLst>
          </p:cNvPr>
          <p:cNvSpPr/>
          <p:nvPr/>
        </p:nvSpPr>
        <p:spPr>
          <a:xfrm>
            <a:off x="1092463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7800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66A21-AB93-7A5F-0B0A-D987DE09E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AFEFF774-B858-D391-5CF5-53B2ED4CAFDB}"/>
              </a:ext>
            </a:extLst>
          </p:cNvPr>
          <p:cNvSpPr txBox="1"/>
          <p:nvPr/>
        </p:nvSpPr>
        <p:spPr>
          <a:xfrm>
            <a:off x="854039" y="1466858"/>
            <a:ext cx="4723393" cy="4383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i="0" dirty="0">
                <a:effectLst/>
                <a:latin typeface="+mn-ea"/>
              </a:rPr>
              <a:t>在决策</a:t>
            </a:r>
            <a:r>
              <a:rPr lang="en-US" altLang="zh-CN" i="0" dirty="0">
                <a:effectLst/>
                <a:latin typeface="+mn-ea"/>
              </a:rPr>
              <a:t>AI</a:t>
            </a:r>
            <a:r>
              <a:rPr lang="zh-CN" altLang="en-US" i="0" dirty="0">
                <a:effectLst/>
                <a:latin typeface="+mn-ea"/>
              </a:rPr>
              <a:t>领域，</a:t>
            </a:r>
            <a:r>
              <a:rPr lang="en-US" altLang="zh-CN" i="0" dirty="0">
                <a:effectLst/>
                <a:latin typeface="+mn-ea"/>
              </a:rPr>
              <a:t>Google DeepMind</a:t>
            </a:r>
            <a:r>
              <a:rPr lang="zh-CN" altLang="en-US" i="0" dirty="0">
                <a:effectLst/>
                <a:latin typeface="+mn-ea"/>
              </a:rPr>
              <a:t>团队继</a:t>
            </a:r>
            <a:r>
              <a:rPr lang="en-US" altLang="zh-CN" i="0" dirty="0" err="1">
                <a:effectLst/>
                <a:latin typeface="+mn-ea"/>
              </a:rPr>
              <a:t>Alphastar</a:t>
            </a:r>
            <a:r>
              <a:rPr lang="zh-CN" altLang="en-US" i="0" dirty="0">
                <a:effectLst/>
                <a:latin typeface="+mn-ea"/>
              </a:rPr>
              <a:t>后再次推出通用游戏智能体</a:t>
            </a:r>
            <a:r>
              <a:rPr lang="en-US" altLang="zh-CN" i="0" dirty="0">
                <a:effectLst/>
                <a:latin typeface="+mn-ea"/>
              </a:rPr>
              <a:t>SIMA</a:t>
            </a:r>
            <a:r>
              <a:rPr lang="zh-CN" altLang="en-US" i="0" dirty="0">
                <a:solidFill>
                  <a:srgbClr val="888888"/>
                </a:solidFill>
                <a:effectLst/>
                <a:latin typeface="+mn-ea"/>
              </a:rPr>
              <a:t>（</a:t>
            </a:r>
            <a:r>
              <a:rPr lang="en-US" altLang="zh-CN" i="0" dirty="0">
                <a:solidFill>
                  <a:srgbClr val="888888"/>
                </a:solidFill>
                <a:effectLst/>
                <a:latin typeface="+mn-ea"/>
              </a:rPr>
              <a:t>Scalable </a:t>
            </a:r>
            <a:r>
              <a:rPr lang="en-US" altLang="zh-CN" i="0" dirty="0" err="1">
                <a:solidFill>
                  <a:srgbClr val="888888"/>
                </a:solidFill>
                <a:effectLst/>
                <a:latin typeface="+mn-ea"/>
              </a:rPr>
              <a:t>Instructable</a:t>
            </a:r>
            <a:r>
              <a:rPr lang="en-US" altLang="zh-CN" i="0" dirty="0">
                <a:solidFill>
                  <a:srgbClr val="888888"/>
                </a:solidFill>
                <a:effectLst/>
                <a:latin typeface="+mn-ea"/>
              </a:rPr>
              <a:t> </a:t>
            </a:r>
            <a:r>
              <a:rPr lang="en-US" altLang="zh-CN" i="0" dirty="0" err="1">
                <a:solidFill>
                  <a:srgbClr val="888888"/>
                </a:solidFill>
                <a:effectLst/>
                <a:latin typeface="+mn-ea"/>
              </a:rPr>
              <a:t>Multiworld</a:t>
            </a:r>
            <a:r>
              <a:rPr lang="en-US" altLang="zh-CN" i="0" dirty="0">
                <a:solidFill>
                  <a:srgbClr val="888888"/>
                </a:solidFill>
                <a:effectLst/>
                <a:latin typeface="+mn-ea"/>
              </a:rPr>
              <a:t> Agent</a:t>
            </a:r>
            <a:r>
              <a:rPr lang="zh-CN" altLang="en-US" i="0" dirty="0">
                <a:solidFill>
                  <a:srgbClr val="888888"/>
                </a:solidFill>
                <a:effectLst/>
                <a:latin typeface="+mn-ea"/>
              </a:rPr>
              <a:t>）</a:t>
            </a:r>
            <a:r>
              <a:rPr lang="zh-CN" altLang="en-US" i="0" dirty="0">
                <a:effectLst/>
                <a:latin typeface="+mn-ea"/>
              </a:rPr>
              <a:t>，可根据人类自然语言指令在各类</a:t>
            </a:r>
            <a:r>
              <a:rPr lang="en-US" altLang="zh-CN" i="0" dirty="0">
                <a:effectLst/>
                <a:latin typeface="+mn-ea"/>
              </a:rPr>
              <a:t>3D</a:t>
            </a:r>
            <a:r>
              <a:rPr lang="zh-CN" altLang="en-US" i="0" dirty="0">
                <a:effectLst/>
                <a:latin typeface="+mn-ea"/>
              </a:rPr>
              <a:t>游戏世界中执行超过</a:t>
            </a:r>
            <a:r>
              <a:rPr lang="en-US" altLang="zh-CN" i="0" dirty="0">
                <a:effectLst/>
                <a:latin typeface="+mn-ea"/>
              </a:rPr>
              <a:t>600</a:t>
            </a:r>
            <a:r>
              <a:rPr lang="zh-CN" altLang="en-US" i="0" dirty="0">
                <a:effectLst/>
                <a:latin typeface="+mn-ea"/>
              </a:rPr>
              <a:t>多种任务。</a:t>
            </a:r>
            <a:endParaRPr lang="en-US" altLang="zh-CN" i="0" dirty="0">
              <a:effectLst/>
              <a:latin typeface="+mn-ea"/>
            </a:endParaRPr>
          </a:p>
          <a:p>
            <a:pPr algn="l">
              <a:lnSpc>
                <a:spcPct val="130000"/>
              </a:lnSpc>
            </a:pPr>
            <a:endParaRPr lang="en-US" altLang="zh-CN" i="0" dirty="0">
              <a:effectLst/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+mn-ea"/>
              </a:rPr>
              <a:t>国内创业公司</a:t>
            </a:r>
            <a:r>
              <a:rPr lang="en-US" altLang="zh-CN" dirty="0" err="1">
                <a:latin typeface="+mn-ea"/>
              </a:rPr>
              <a:t>MiAO</a:t>
            </a:r>
            <a:r>
              <a:rPr lang="zh-CN" altLang="en-US" dirty="0">
                <a:latin typeface="+mn-ea"/>
              </a:rPr>
              <a:t>近期则提出了一种名为</a:t>
            </a:r>
            <a:r>
              <a:rPr lang="en-US" altLang="zh-CN" dirty="0">
                <a:latin typeface="+mn-ea"/>
              </a:rPr>
              <a:t>LARP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Language Agent for Role Play</a:t>
            </a:r>
            <a:r>
              <a:rPr lang="zh-CN" altLang="en-US" dirty="0">
                <a:latin typeface="+mn-ea"/>
              </a:rPr>
              <a:t>）的开放世界游戏角色扮演智能体框架。</a:t>
            </a:r>
            <a:r>
              <a:rPr lang="en-US" altLang="zh-CN" dirty="0">
                <a:latin typeface="+mn-ea"/>
              </a:rPr>
              <a:t>LARP</a:t>
            </a:r>
            <a:r>
              <a:rPr lang="zh-CN" altLang="en-US" dirty="0">
                <a:latin typeface="+mn-ea"/>
              </a:rPr>
              <a:t>的重点是将开放世界游戏与语言智能体相融合，利用模块化方法进行记忆处理、决策以及从互动中不断学习。</a:t>
            </a:r>
            <a:endParaRPr lang="en-US" altLang="zh-CN" dirty="0"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6F6F5F4-4CE0-A1B7-DEB2-A15F34648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727" y="1651105"/>
            <a:ext cx="5568031" cy="365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3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25383-7571-5BFC-BCDB-A7E771DA7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8894EEE-BB5F-C062-3EE3-BAA624686FE3}"/>
              </a:ext>
            </a:extLst>
          </p:cNvPr>
          <p:cNvSpPr txBox="1"/>
          <p:nvPr/>
        </p:nvSpPr>
        <p:spPr>
          <a:xfrm>
            <a:off x="1041568" y="1739364"/>
            <a:ext cx="9610284" cy="150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+mn-ea"/>
              </a:rPr>
              <a:t>随着技术的持续发展，游戏中的</a:t>
            </a:r>
            <a:r>
              <a:rPr lang="en-US" altLang="zh-CN" dirty="0">
                <a:latin typeface="+mn-ea"/>
              </a:rPr>
              <a:t>AI</a:t>
            </a:r>
            <a:r>
              <a:rPr lang="zh-CN" altLang="en-US" dirty="0">
                <a:latin typeface="+mn-ea"/>
              </a:rPr>
              <a:t>将变得更加智能、更具沉浸感，可能包括更多的情感表达能力、高级交互方式，甚至影响整个游戏行业的设计哲学，带来全新的游戏体验。同时，</a:t>
            </a:r>
            <a:r>
              <a:rPr lang="en-US" altLang="zh-CN" dirty="0">
                <a:latin typeface="+mn-ea"/>
              </a:rPr>
              <a:t>AI</a:t>
            </a:r>
            <a:r>
              <a:rPr lang="zh-CN" altLang="en-US" dirty="0">
                <a:latin typeface="+mn-ea"/>
              </a:rPr>
              <a:t>也将助力游戏开发过程，从设计原型到测试迭代，大幅提升效率。</a:t>
            </a:r>
          </a:p>
          <a:p>
            <a:pPr algn="l">
              <a:lnSpc>
                <a:spcPct val="130000"/>
              </a:lnSpc>
            </a:pPr>
            <a:endParaRPr lang="en-US" altLang="zh-CN" i="0" dirty="0">
              <a:effectLst/>
              <a:latin typeface="PingFang SC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864E8C-15F9-59B0-D6AD-AC86137094B0}"/>
              </a:ext>
            </a:extLst>
          </p:cNvPr>
          <p:cNvSpPr/>
          <p:nvPr/>
        </p:nvSpPr>
        <p:spPr>
          <a:xfrm>
            <a:off x="4547790" y="3784844"/>
            <a:ext cx="2454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3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526F7-9F4E-A1CE-C8A7-913727409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0927BF-F7E2-F280-DE72-C44E68CD26D1}"/>
              </a:ext>
            </a:extLst>
          </p:cNvPr>
          <p:cNvSpPr txBox="1"/>
          <p:nvPr/>
        </p:nvSpPr>
        <p:spPr>
          <a:xfrm>
            <a:off x="1255691" y="1905625"/>
            <a:ext cx="4101922" cy="3298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+mn-ea"/>
              </a:rPr>
              <a:t>维基百科对 </a:t>
            </a:r>
            <a:r>
              <a:rPr lang="en-US" altLang="zh-CN" dirty="0">
                <a:latin typeface="+mn-ea"/>
              </a:rPr>
              <a:t>AI</a:t>
            </a:r>
            <a:r>
              <a:rPr lang="zh-CN" altLang="en-US" dirty="0">
                <a:latin typeface="+mn-ea"/>
              </a:rPr>
              <a:t>给出如下定义：“对</a:t>
            </a:r>
            <a:r>
              <a:rPr lang="en-US" altLang="zh-CN" dirty="0">
                <a:latin typeface="+mn-ea"/>
              </a:rPr>
              <a:t>agent </a:t>
            </a:r>
            <a:r>
              <a:rPr lang="zh-CN" altLang="en-US" dirty="0">
                <a:latin typeface="+mn-ea"/>
              </a:rPr>
              <a:t>（智能体）的研究和设计”，这里的 </a:t>
            </a:r>
            <a:r>
              <a:rPr lang="en-US" altLang="zh-CN" dirty="0">
                <a:latin typeface="+mn-ea"/>
              </a:rPr>
              <a:t>agent </a:t>
            </a:r>
            <a:r>
              <a:rPr lang="zh-CN" altLang="en-US" dirty="0">
                <a:latin typeface="+mn-ea"/>
              </a:rPr>
              <a:t>是一个系统，该系统能够感知环境并做出反应以最大化其行动成功的机会。但是，正如卡通里的角色不必“最大化他们行动成功的机会”。游戏中的人工智能应该仅仅只做一件事：赋予开发者能力，为玩家创造非凡的体验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F23E72-2CC7-FE25-2B6A-5493685C2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78" y="1479497"/>
            <a:ext cx="45148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5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10B8FB-2273-41B7-8E1F-926DBE788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2552" y="2163588"/>
            <a:ext cx="2706708" cy="2419124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02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0FF230A-246B-4B62-806B-74825E33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52" y="3546059"/>
            <a:ext cx="4012560" cy="840230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发展历程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A7A27FB-D900-4265-A649-5670F758F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42552" y="4305568"/>
            <a:ext cx="4012560" cy="885371"/>
          </a:xfr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Development history</a:t>
            </a:r>
            <a:endParaRPr lang="zh-CN" altLang="en-US" dirty="0">
              <a:cs typeface="+mn-ea"/>
              <a:sym typeface="+mn-lt"/>
            </a:endParaRPr>
          </a:p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CD512192-B602-40AF-AD7D-06B990B43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30441" y="735509"/>
            <a:ext cx="4188460" cy="267766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这里可以输入你的课题题目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20D1AB-7AB0-46B9-A544-5A22C9D2AD6A}"/>
              </a:ext>
            </a:extLst>
          </p:cNvPr>
          <p:cNvSpPr/>
          <p:nvPr/>
        </p:nvSpPr>
        <p:spPr>
          <a:xfrm>
            <a:off x="868680" y="5882124"/>
            <a:ext cx="13462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D46A45-1469-4EBB-8A8D-82D3787D02BA}"/>
              </a:ext>
            </a:extLst>
          </p:cNvPr>
          <p:cNvSpPr/>
          <p:nvPr/>
        </p:nvSpPr>
        <p:spPr>
          <a:xfrm>
            <a:off x="660400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289554-1D42-469B-83B0-740899C01652}"/>
              </a:ext>
            </a:extLst>
          </p:cNvPr>
          <p:cNvSpPr/>
          <p:nvPr/>
        </p:nvSpPr>
        <p:spPr>
          <a:xfrm>
            <a:off x="1076960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FF172-CB5F-43BB-81CB-9E1FFA866959}"/>
              </a:ext>
            </a:extLst>
          </p:cNvPr>
          <p:cNvSpPr/>
          <p:nvPr/>
        </p:nvSpPr>
        <p:spPr>
          <a:xfrm>
            <a:off x="1278890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844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A4BCF-EB99-FFBB-184F-D3E55F6A5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D76910C-A899-B2A9-C8EB-86A2F4E9E695}"/>
              </a:ext>
            </a:extLst>
          </p:cNvPr>
          <p:cNvSpPr txBox="1"/>
          <p:nvPr/>
        </p:nvSpPr>
        <p:spPr>
          <a:xfrm>
            <a:off x="746976" y="1139782"/>
            <a:ext cx="3882980" cy="5096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30000"/>
              </a:lnSpc>
              <a:buAutoNum type="arabicPeriod"/>
            </a:pPr>
            <a:r>
              <a:rPr lang="zh-CN" altLang="en-US" b="1" dirty="0"/>
              <a:t>初创时期（</a:t>
            </a:r>
            <a:r>
              <a:rPr lang="en-US" altLang="zh-CN" b="1" dirty="0"/>
              <a:t>1950s-1970s</a:t>
            </a:r>
            <a:r>
              <a:rPr lang="zh-CN" altLang="en-US" b="1" dirty="0"/>
              <a:t>）</a:t>
            </a:r>
            <a:r>
              <a:rPr lang="en-US" altLang="zh-CN" dirty="0"/>
              <a:t>- </a:t>
            </a:r>
            <a:r>
              <a:rPr lang="zh-CN" altLang="en-US" dirty="0"/>
              <a:t>在电子计算领域的初期，第一代游戏</a:t>
            </a:r>
            <a:r>
              <a:rPr lang="en-US" altLang="zh-CN" dirty="0"/>
              <a:t>AI</a:t>
            </a:r>
            <a:r>
              <a:rPr lang="zh-CN" altLang="en-US" dirty="0"/>
              <a:t>开始出现，这些</a:t>
            </a:r>
            <a:r>
              <a:rPr lang="en-US" altLang="zh-CN" dirty="0"/>
              <a:t>AI</a:t>
            </a:r>
            <a:r>
              <a:rPr lang="zh-CN" altLang="en-US" dirty="0"/>
              <a:t>基于简单的预编程逻辑，如</a:t>
            </a:r>
            <a:r>
              <a:rPr lang="en-US" altLang="zh-CN" dirty="0"/>
              <a:t>tic-tac-toe</a:t>
            </a:r>
            <a:r>
              <a:rPr lang="zh-CN" altLang="en-US" dirty="0"/>
              <a:t>或国际象棋程序，其中使用了基础搜索算法（如</a:t>
            </a:r>
            <a:r>
              <a:rPr lang="en-US" altLang="zh-CN" dirty="0"/>
              <a:t>Minimax</a:t>
            </a:r>
            <a:r>
              <a:rPr lang="zh-CN" altLang="en-US" dirty="0"/>
              <a:t>）来做出决策。</a:t>
            </a:r>
            <a:endParaRPr lang="en-US" altLang="zh-CN" dirty="0"/>
          </a:p>
          <a:p>
            <a:pPr marL="342900" indent="-342900" algn="l">
              <a:lnSpc>
                <a:spcPct val="130000"/>
              </a:lnSpc>
              <a:buAutoNum type="arabicPeriod"/>
            </a:pPr>
            <a:r>
              <a:rPr lang="en-US" altLang="zh-CN" b="1" dirty="0"/>
              <a:t> </a:t>
            </a:r>
            <a:r>
              <a:rPr lang="zh-CN" altLang="en-US" b="1" dirty="0"/>
              <a:t>规则基础</a:t>
            </a:r>
            <a:r>
              <a:rPr lang="en-US" altLang="zh-CN" b="1" dirty="0"/>
              <a:t>AI</a:t>
            </a:r>
            <a:r>
              <a:rPr lang="zh-CN" altLang="en-US" b="1" dirty="0"/>
              <a:t>（</a:t>
            </a:r>
            <a:r>
              <a:rPr lang="en-US" altLang="zh-CN" b="1" dirty="0"/>
              <a:t>1980s-1990s</a:t>
            </a:r>
            <a:r>
              <a:rPr lang="zh-CN" altLang="en-US" b="1" dirty="0"/>
              <a:t>）</a:t>
            </a:r>
            <a:r>
              <a:rPr lang="en-US" altLang="zh-CN" dirty="0"/>
              <a:t>- </a:t>
            </a:r>
            <a:r>
              <a:rPr lang="zh-CN" altLang="en-US" dirty="0"/>
              <a:t>随着家用游戏机和个人电脑的普及，游戏开发者开始使用更复杂的规则集来创造智能对手。这一时期的</a:t>
            </a:r>
            <a:r>
              <a:rPr lang="en-US" altLang="zh-CN" dirty="0"/>
              <a:t>AI</a:t>
            </a:r>
            <a:r>
              <a:rPr lang="zh-CN" altLang="en-US" dirty="0"/>
              <a:t>通常依赖于脚本化的反应模式和有限的状态机，以模拟不同难度级别的挑战。</a:t>
            </a:r>
            <a:endParaRPr lang="en-US" altLang="zh-CN" dirty="0"/>
          </a:p>
          <a:p>
            <a:pPr algn="l">
              <a:lnSpc>
                <a:spcPct val="130000"/>
              </a:lnSpc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3B72BA-2008-0507-E184-E59A1F596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460" y="1358721"/>
            <a:ext cx="5560705" cy="420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06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C102E-3A30-2DAB-3966-43D823185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2C01F89-41F6-902C-0190-8A77C7E815E8}"/>
              </a:ext>
            </a:extLst>
          </p:cNvPr>
          <p:cNvSpPr txBox="1"/>
          <p:nvPr/>
        </p:nvSpPr>
        <p:spPr>
          <a:xfrm>
            <a:off x="746976" y="1139783"/>
            <a:ext cx="5556934" cy="5133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b="1" dirty="0"/>
              <a:t>3.</a:t>
            </a:r>
            <a:r>
              <a:rPr lang="zh-CN" altLang="en-US" b="1" dirty="0"/>
              <a:t>行为树和模糊逻辑（</a:t>
            </a:r>
            <a:r>
              <a:rPr lang="en-US" altLang="zh-CN" b="1" dirty="0"/>
              <a:t>2000s</a:t>
            </a:r>
            <a:r>
              <a:rPr lang="zh-CN" altLang="en-US" b="1" dirty="0"/>
              <a:t>）</a:t>
            </a:r>
            <a:r>
              <a:rPr lang="en-US" altLang="zh-CN" dirty="0"/>
              <a:t>- </a:t>
            </a:r>
            <a:r>
              <a:rPr lang="zh-CN" altLang="en-US" dirty="0"/>
              <a:t>进入新千年，行为树方法被引入，使得</a:t>
            </a:r>
            <a:r>
              <a:rPr lang="en-US" altLang="zh-CN" dirty="0"/>
              <a:t>NPC</a:t>
            </a:r>
            <a:r>
              <a:rPr lang="zh-CN" altLang="en-US" dirty="0"/>
              <a:t>（非玩家角色）的行为更加动态和自然。模糊逻辑的应用允许</a:t>
            </a:r>
            <a:r>
              <a:rPr lang="en-US" altLang="zh-CN" dirty="0"/>
              <a:t>AI</a:t>
            </a:r>
            <a:r>
              <a:rPr lang="zh-CN" altLang="en-US" dirty="0"/>
              <a:t>做出更加人性化的判断，在不确定的情况下做出合理的选择。</a:t>
            </a:r>
            <a:endParaRPr lang="en-US" altLang="zh-CN" dirty="0"/>
          </a:p>
          <a:p>
            <a:pPr algn="l">
              <a:lnSpc>
                <a:spcPct val="130000"/>
              </a:lnSpc>
            </a:pPr>
            <a:r>
              <a:rPr lang="en-US" altLang="zh-CN" b="1" dirty="0"/>
              <a:t>4. </a:t>
            </a:r>
            <a:r>
              <a:rPr lang="zh-CN" altLang="en-US" b="1" dirty="0"/>
              <a:t>深度学习和神经网络（</a:t>
            </a:r>
            <a:r>
              <a:rPr lang="en-US" altLang="zh-CN" b="1" dirty="0"/>
              <a:t>2010s</a:t>
            </a:r>
            <a:r>
              <a:rPr lang="zh-CN" altLang="en-US" b="1" dirty="0"/>
              <a:t>至今）</a:t>
            </a:r>
            <a:r>
              <a:rPr lang="en-US" altLang="zh-CN" dirty="0"/>
              <a:t>- </a:t>
            </a:r>
            <a:r>
              <a:rPr lang="zh-CN" altLang="en-US" dirty="0"/>
              <a:t>随着大数据和算力的飞跃，深度学习和神经网络技术逐渐成熟，开始应用于游戏</a:t>
            </a:r>
            <a:r>
              <a:rPr lang="en-US" altLang="zh-CN" dirty="0"/>
              <a:t>AI</a:t>
            </a:r>
            <a:r>
              <a:rPr lang="zh-CN" altLang="en-US" dirty="0"/>
              <a:t>开发。机器可以通过大量数据训练，学会识别模式、预测行动，并不断改进策略，例如</a:t>
            </a:r>
            <a:r>
              <a:rPr lang="en-US" altLang="zh-CN" dirty="0"/>
              <a:t>AlphaGo</a:t>
            </a:r>
            <a:r>
              <a:rPr lang="zh-CN" altLang="en-US" dirty="0"/>
              <a:t>击败世界围棋冠军。</a:t>
            </a:r>
            <a:endParaRPr lang="en-US" altLang="zh-CN" dirty="0"/>
          </a:p>
          <a:p>
            <a:pPr algn="l">
              <a:lnSpc>
                <a:spcPct val="130000"/>
              </a:lnSpc>
            </a:pPr>
            <a:r>
              <a:rPr lang="zh-CN" altLang="en-US" dirty="0"/>
              <a:t> </a:t>
            </a:r>
            <a:r>
              <a:rPr lang="en-US" altLang="zh-CN" b="1" dirty="0"/>
              <a:t>5. </a:t>
            </a:r>
            <a:r>
              <a:rPr lang="zh-CN" altLang="en-US" b="1" dirty="0"/>
              <a:t>自主学习和进化（近期及未来趋势）</a:t>
            </a:r>
            <a:r>
              <a:rPr lang="en-US" altLang="zh-CN" dirty="0"/>
              <a:t>- </a:t>
            </a:r>
            <a:r>
              <a:rPr lang="zh-CN" altLang="en-US" dirty="0"/>
              <a:t>最新的进展包括</a:t>
            </a:r>
            <a:r>
              <a:rPr lang="en-US" altLang="zh-CN" dirty="0"/>
              <a:t>AI</a:t>
            </a:r>
            <a:r>
              <a:rPr lang="zh-CN" altLang="en-US" dirty="0"/>
              <a:t>系统能够自主学习和适应环境变化，甚至在游戏中自我进化。这涉及到强化学习，使</a:t>
            </a:r>
            <a:r>
              <a:rPr lang="en-US" altLang="zh-CN" dirty="0"/>
              <a:t>AI</a:t>
            </a:r>
            <a:r>
              <a:rPr lang="zh-CN" altLang="en-US" dirty="0"/>
              <a:t>能够在没有人为干预的情况下通过试错法不断优化自身性能。</a:t>
            </a:r>
            <a:endParaRPr lang="en-US" altLang="zh-CN" dirty="0"/>
          </a:p>
          <a:p>
            <a:pPr algn="l">
              <a:lnSpc>
                <a:spcPct val="130000"/>
              </a:lnSpc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B6A544-1069-EEF1-9232-4AFCBA842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048" y="1755785"/>
            <a:ext cx="4876327" cy="396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10B8FB-2273-41B7-8E1F-926DBE788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2552" y="2163588"/>
            <a:ext cx="2706708" cy="2419124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03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0FF230A-246B-4B62-806B-74825E33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52" y="3546059"/>
            <a:ext cx="4012560" cy="840230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实现方式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A7A27FB-D900-4265-A649-5670F758F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42552" y="4305568"/>
            <a:ext cx="4012560" cy="424732"/>
          </a:xfr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Implementation mode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20D1AB-7AB0-46B9-A544-5A22C9D2AD6A}"/>
              </a:ext>
            </a:extLst>
          </p:cNvPr>
          <p:cNvSpPr/>
          <p:nvPr/>
        </p:nvSpPr>
        <p:spPr>
          <a:xfrm>
            <a:off x="1069340" y="5882124"/>
            <a:ext cx="13462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D46A45-1469-4EBB-8A8D-82D3787D02BA}"/>
              </a:ext>
            </a:extLst>
          </p:cNvPr>
          <p:cNvSpPr/>
          <p:nvPr/>
        </p:nvSpPr>
        <p:spPr>
          <a:xfrm>
            <a:off x="660400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289554-1D42-469B-83B0-740899C01652}"/>
              </a:ext>
            </a:extLst>
          </p:cNvPr>
          <p:cNvSpPr/>
          <p:nvPr/>
        </p:nvSpPr>
        <p:spPr>
          <a:xfrm>
            <a:off x="864870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FF172-CB5F-43BB-81CB-9E1FFA866959}"/>
              </a:ext>
            </a:extLst>
          </p:cNvPr>
          <p:cNvSpPr/>
          <p:nvPr/>
        </p:nvSpPr>
        <p:spPr>
          <a:xfrm>
            <a:off x="1273810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4943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4AA2134B-9034-4318-99A7-CB87B71B4C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6" b="29236"/>
          <a:stretch/>
        </p:blipFill>
        <p:spPr>
          <a:xfrm>
            <a:off x="660400" y="1444625"/>
            <a:ext cx="10871200" cy="3059113"/>
          </a:xfr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1CD61F73-EFDD-4F0E-9B28-09BB99D99FCC}"/>
              </a:ext>
            </a:extLst>
          </p:cNvPr>
          <p:cNvGrpSpPr/>
          <p:nvPr/>
        </p:nvGrpSpPr>
        <p:grpSpPr>
          <a:xfrm>
            <a:off x="469195" y="2532501"/>
            <a:ext cx="3472241" cy="3484990"/>
            <a:chOff x="1567985" y="2428507"/>
            <a:chExt cx="2544896" cy="2541625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7B8C3EF-7CD6-450D-845D-A8E906393B53}"/>
                </a:ext>
              </a:extLst>
            </p:cNvPr>
            <p:cNvSpPr/>
            <p:nvPr/>
          </p:nvSpPr>
          <p:spPr>
            <a:xfrm>
              <a:off x="1567985" y="2428507"/>
              <a:ext cx="2544896" cy="2541625"/>
            </a:xfrm>
            <a:prstGeom prst="ellipse">
              <a:avLst/>
            </a:pr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3FA9B39-C925-489A-A4E0-0A2FB1A9F8C1}"/>
                </a:ext>
              </a:extLst>
            </p:cNvPr>
            <p:cNvSpPr txBox="1"/>
            <p:nvPr/>
          </p:nvSpPr>
          <p:spPr>
            <a:xfrm>
              <a:off x="2121938" y="2540327"/>
              <a:ext cx="1402080" cy="39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1"/>
                  </a:solidFill>
                  <a:cs typeface="+mn-ea"/>
                  <a:sym typeface="+mn-lt"/>
                </a:rPr>
                <a:t>状态机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14EB4B2-E7C1-461E-B85B-5A5FC23D5B0E}"/>
                </a:ext>
              </a:extLst>
            </p:cNvPr>
            <p:cNvSpPr txBox="1"/>
            <p:nvPr/>
          </p:nvSpPr>
          <p:spPr>
            <a:xfrm>
              <a:off x="1746107" y="2838043"/>
              <a:ext cx="2161332" cy="1874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b="0" i="0" dirty="0">
                  <a:effectLst/>
                  <a:cs typeface="+mn-ea"/>
                  <a:sym typeface="+mn-lt"/>
                </a:rPr>
                <a:t>Finite - State Machine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cs typeface="+mn-ea"/>
                  <a:sym typeface="+mn-lt"/>
                </a:rPr>
                <a:t>（</a:t>
              </a:r>
              <a:r>
                <a:rPr lang="en-US" altLang="zh-CN" dirty="0">
                  <a:cs typeface="+mn-ea"/>
                  <a:sym typeface="+mn-lt"/>
                </a:rPr>
                <a:t>FSM</a:t>
              </a:r>
              <a:r>
                <a:rPr lang="zh-CN" altLang="en-US" dirty="0">
                  <a:cs typeface="+mn-ea"/>
                  <a:sym typeface="+mn-lt"/>
                </a:rPr>
                <a:t>）</a:t>
              </a:r>
              <a:endParaRPr lang="en-US" altLang="zh-CN" dirty="0">
                <a:cs typeface="+mn-ea"/>
                <a:sym typeface="+mn-lt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cs typeface="+mn-ea"/>
                  <a:sym typeface="+mn-lt"/>
                </a:rPr>
                <a:t>一种抽象的数学模型，</a:t>
              </a:r>
              <a:r>
                <a:rPr lang="zh-CN" altLang="en-US" b="0" i="0" dirty="0">
                  <a:effectLst/>
                  <a:cs typeface="+mn-ea"/>
                  <a:sym typeface="+mn-lt"/>
                </a:rPr>
                <a:t>用于描述对象在不同状态之间的转换以及在每个状态下的行为。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AE9229C-3FF0-4195-9F8E-AE28B5EA5E74}"/>
              </a:ext>
            </a:extLst>
          </p:cNvPr>
          <p:cNvGrpSpPr/>
          <p:nvPr/>
        </p:nvGrpSpPr>
        <p:grpSpPr>
          <a:xfrm>
            <a:off x="4347812" y="2580958"/>
            <a:ext cx="3472241" cy="3484990"/>
            <a:chOff x="4621420" y="2232034"/>
            <a:chExt cx="2873581" cy="2896106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AB60607-956C-4608-9AEE-A444A5E28E3B}"/>
                </a:ext>
              </a:extLst>
            </p:cNvPr>
            <p:cNvSpPr/>
            <p:nvPr/>
          </p:nvSpPr>
          <p:spPr>
            <a:xfrm>
              <a:off x="4621420" y="2232034"/>
              <a:ext cx="2873581" cy="2896106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F65E24E-849F-47A7-8775-3D8057524840}"/>
                </a:ext>
              </a:extLst>
            </p:cNvPr>
            <p:cNvSpPr txBox="1"/>
            <p:nvPr/>
          </p:nvSpPr>
          <p:spPr>
            <a:xfrm>
              <a:off x="5394960" y="2505181"/>
              <a:ext cx="1402080" cy="383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行为树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6E521A2-2D87-4B57-8E79-D9E90D3C45C4}"/>
                </a:ext>
              </a:extLst>
            </p:cNvPr>
            <p:cNvSpPr txBox="1"/>
            <p:nvPr/>
          </p:nvSpPr>
          <p:spPr>
            <a:xfrm>
              <a:off x="5190094" y="2932136"/>
              <a:ext cx="1855598" cy="1647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Behavior Tree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行为树是一种将行为组合成树状结构的工具，用于描述任务执行逻辑，特别是在人工智能、游戏开发等领域应用。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0EC01DC-F678-48F8-B803-91995C6D605B}"/>
              </a:ext>
            </a:extLst>
          </p:cNvPr>
          <p:cNvGrpSpPr/>
          <p:nvPr/>
        </p:nvGrpSpPr>
        <p:grpSpPr>
          <a:xfrm>
            <a:off x="8078635" y="2716187"/>
            <a:ext cx="3413349" cy="3301304"/>
            <a:chOff x="1459471" y="2277135"/>
            <a:chExt cx="2807525" cy="2841119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756453E-693B-481E-A370-CF2452AF5C93}"/>
                </a:ext>
              </a:extLst>
            </p:cNvPr>
            <p:cNvSpPr/>
            <p:nvPr/>
          </p:nvSpPr>
          <p:spPr>
            <a:xfrm>
              <a:off x="1459471" y="2277135"/>
              <a:ext cx="2807525" cy="2841119"/>
            </a:xfrm>
            <a:prstGeom prst="ellipse">
              <a:avLst/>
            </a:pr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FFFC54B-D3F4-4BB2-B04B-4F5E255F47CA}"/>
                </a:ext>
              </a:extLst>
            </p:cNvPr>
            <p:cNvSpPr txBox="1"/>
            <p:nvPr/>
          </p:nvSpPr>
          <p:spPr>
            <a:xfrm>
              <a:off x="2127970" y="2451843"/>
              <a:ext cx="1402080" cy="39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1"/>
                  </a:solidFill>
                  <a:cs typeface="+mn-ea"/>
                  <a:sym typeface="+mn-lt"/>
                </a:rPr>
                <a:t>决策树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491AD9C-C58A-4522-BD16-45532D8BC98B}"/>
                </a:ext>
              </a:extLst>
            </p:cNvPr>
            <p:cNvSpPr txBox="1"/>
            <p:nvPr/>
          </p:nvSpPr>
          <p:spPr>
            <a:xfrm>
              <a:off x="1879889" y="2890520"/>
              <a:ext cx="1886181" cy="1908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b="0" i="0" dirty="0">
                  <a:effectLst/>
                  <a:cs typeface="+mn-ea"/>
                  <a:sym typeface="+mn-lt"/>
                </a:rPr>
                <a:t>Decision Tree</a:t>
              </a:r>
              <a:endParaRPr lang="en-US" altLang="zh-CN" dirty="0">
                <a:cs typeface="+mn-ea"/>
                <a:sym typeface="+mn-lt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b="0" i="0" dirty="0">
                  <a:effectLst/>
                  <a:cs typeface="+mn-ea"/>
                  <a:sym typeface="+mn-lt"/>
                </a:rPr>
                <a:t>是一种基于树结构进行决策的工具，它是一种监督学习算法，主要用于分类和回归任务。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9603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UPC专属模板配色方案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778"/>
      </a:accent1>
      <a:accent2>
        <a:srgbClr val="D00746"/>
      </a:accent2>
      <a:accent3>
        <a:srgbClr val="FEA200"/>
      </a:accent3>
      <a:accent4>
        <a:srgbClr val="14BAB0"/>
      </a:accent4>
      <a:accent5>
        <a:srgbClr val="CFDC2A"/>
      </a:accent5>
      <a:accent6>
        <a:srgbClr val="73B1C8"/>
      </a:accent6>
      <a:hlink>
        <a:srgbClr val="4472C4"/>
      </a:hlink>
      <a:folHlink>
        <a:srgbClr val="BFBFBF"/>
      </a:folHlink>
    </a:clrScheme>
    <a:fontScheme name="efcfa6cd-12cc-493c-8de8-0fd39f7447c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fcfa6cd-12cc-493c-8de8-0fd39f7447c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9125</TotalTime>
  <Words>1350</Words>
  <Application>Microsoft Office PowerPoint</Application>
  <PresentationFormat>宽屏</PresentationFormat>
  <Paragraphs>310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Microsoft YaHei UI</vt:lpstr>
      <vt:lpstr>PingFang SC</vt:lpstr>
      <vt:lpstr>微软雅黑</vt:lpstr>
      <vt:lpstr>Arial</vt:lpstr>
      <vt:lpstr>Calibri</vt:lpstr>
      <vt:lpstr>Impact</vt:lpstr>
      <vt:lpstr>Roboto Light</vt:lpstr>
      <vt:lpstr>Segoe UI</vt:lpstr>
      <vt:lpstr>Segoe UI Light</vt:lpstr>
      <vt:lpstr>Office 主题​​</vt:lpstr>
      <vt:lpstr>2_OfficePLUS</vt:lpstr>
      <vt:lpstr>游戏人工智能</vt:lpstr>
      <vt:lpstr>PowerPoint 演示文稿</vt:lpstr>
      <vt:lpstr>引言</vt:lpstr>
      <vt:lpstr>PowerPoint 演示文稿</vt:lpstr>
      <vt:lpstr>发展历程</vt:lpstr>
      <vt:lpstr>PowerPoint 演示文稿</vt:lpstr>
      <vt:lpstr>PowerPoint 演示文稿</vt:lpstr>
      <vt:lpstr>实现方式</vt:lpstr>
      <vt:lpstr>PowerPoint 演示文稿</vt:lpstr>
      <vt:lpstr>状态机</vt:lpstr>
      <vt:lpstr>状态机</vt:lpstr>
      <vt:lpstr>状态机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决策树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发展趋势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志浩 王</dc:creator>
  <cp:lastModifiedBy>舒心悦 舒</cp:lastModifiedBy>
  <cp:revision>446</cp:revision>
  <dcterms:created xsi:type="dcterms:W3CDTF">2018-12-20T13:10:20Z</dcterms:created>
  <dcterms:modified xsi:type="dcterms:W3CDTF">2024-12-06T14:58:25Z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2019-04-12T02:32:11.3712254Z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33fb340e-0a7b-4f47-a53e-1f796744a0fc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